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0" r:id="rId4"/>
    <p:sldId id="261" r:id="rId5"/>
    <p:sldId id="262" r:id="rId6"/>
    <p:sldId id="258" r:id="rId7"/>
  </p:sldIdLst>
  <p:sldSz cx="9144000" cy="5143500" type="screen16x9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6">
          <p15:clr>
            <a:srgbClr val="A4A3A4"/>
          </p15:clr>
        </p15:guide>
        <p15:guide id="2" orient="horz" pos="1166">
          <p15:clr>
            <a:srgbClr val="A4A3A4"/>
          </p15:clr>
        </p15:guide>
        <p15:guide id="3" pos="2835">
          <p15:clr>
            <a:srgbClr val="A4A3A4"/>
          </p15:clr>
        </p15:guide>
        <p15:guide id="4" pos="5489">
          <p15:clr>
            <a:srgbClr val="A4A3A4"/>
          </p15:clr>
        </p15:guide>
        <p15:guide id="5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0013"/>
    <a:srgbClr val="444F58"/>
    <a:srgbClr val="272727"/>
    <a:srgbClr val="E1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2" autoAdjust="0"/>
    <p:restoredTop sz="95000" autoAdjust="0"/>
  </p:normalViewPr>
  <p:slideViewPr>
    <p:cSldViewPr snapToObjects="1">
      <p:cViewPr varScale="1">
        <p:scale>
          <a:sx n="143" d="100"/>
          <a:sy n="143" d="100"/>
        </p:scale>
        <p:origin x="282" y="120"/>
      </p:cViewPr>
      <p:guideLst>
        <p:guide orient="horz" pos="3026"/>
        <p:guide orient="horz" pos="1166"/>
        <p:guide pos="2835"/>
        <p:guide pos="5489"/>
        <p:guide pos="204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4008" y="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2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60926-4513-4E89-95F9-07A3B6FB9AD0}" type="datetimeFigureOut">
              <a:rPr kumimoji="1" lang="ja-JP" altLang="en-US" smtClean="0"/>
              <a:pPr/>
              <a:t>2017/7/24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014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86E6F-929B-4442-9698-9FDC078C6C8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622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1" y="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9775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60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1" y="9372602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CEACEB6F-BDF0-4BFE-B593-680678E76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499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4F49486-2296-4885-820A-FEFC3086BF43}" type="slidenum">
              <a:rPr lang="en-US" altLang="ja-JP" smtClean="0"/>
              <a:pPr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8" y="739775"/>
            <a:ext cx="6580187" cy="37020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9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CEB6F-BDF0-4BFE-B593-680678E763A4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0308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ACEB6F-BDF0-4BFE-B593-680678E763A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266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図形グループ 9"/>
          <p:cNvGrpSpPr/>
          <p:nvPr userDrawn="1"/>
        </p:nvGrpSpPr>
        <p:grpSpPr>
          <a:xfrm>
            <a:off x="8549725" y="0"/>
            <a:ext cx="597600" cy="4769980"/>
            <a:chOff x="8549725" y="1704013"/>
            <a:chExt cx="597600" cy="4769980"/>
          </a:xfrm>
        </p:grpSpPr>
        <p:cxnSp>
          <p:nvCxnSpPr>
            <p:cNvPr id="11" name="直線コネクタ 10"/>
            <p:cNvCxnSpPr/>
            <p:nvPr userDrawn="1"/>
          </p:nvCxnSpPr>
          <p:spPr>
            <a:xfrm>
              <a:off x="8560800" y="1704013"/>
              <a:ext cx="0" cy="4769980"/>
            </a:xfrm>
            <a:prstGeom prst="line">
              <a:avLst/>
            </a:prstGeom>
            <a:ln>
              <a:solidFill>
                <a:srgbClr val="D9001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 userDrawn="1"/>
          </p:nvCxnSpPr>
          <p:spPr>
            <a:xfrm>
              <a:off x="8549725" y="6473993"/>
              <a:ext cx="597600" cy="0"/>
            </a:xfrm>
            <a:prstGeom prst="line">
              <a:avLst/>
            </a:prstGeom>
            <a:ln>
              <a:solidFill>
                <a:srgbClr val="D9001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図形グループ 12"/>
          <p:cNvGrpSpPr/>
          <p:nvPr userDrawn="1"/>
        </p:nvGrpSpPr>
        <p:grpSpPr>
          <a:xfrm>
            <a:off x="539552" y="4317275"/>
            <a:ext cx="8604448" cy="836712"/>
            <a:chOff x="539552" y="6021288"/>
            <a:chExt cx="8604448" cy="836712"/>
          </a:xfrm>
        </p:grpSpPr>
        <p:sp useBgFill="1">
          <p:nvSpPr>
            <p:cNvPr id="14" name="Line 9"/>
            <p:cNvSpPr>
              <a:spLocks noChangeShapeType="1"/>
            </p:cNvSpPr>
            <p:nvPr userDrawn="1"/>
          </p:nvSpPr>
          <p:spPr bwMode="auto">
            <a:xfrm>
              <a:off x="539552" y="6026400"/>
              <a:ext cx="8604448" cy="0"/>
            </a:xfrm>
            <a:prstGeom prst="line">
              <a:avLst/>
            </a:prstGeom>
            <a:ln w="12700">
              <a:solidFill>
                <a:srgbClr val="444F5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latin typeface="Arial" charset="0"/>
                <a:ea typeface="ＭＳ Ｐゴシック" pitchFamily="1" charset="-128"/>
              </a:endParaRPr>
            </a:p>
          </p:txBody>
        </p:sp>
        <p:sp useBgFill="1">
          <p:nvSpPr>
            <p:cNvPr id="15" name="Line 9"/>
            <p:cNvSpPr>
              <a:spLocks noChangeShapeType="1"/>
            </p:cNvSpPr>
            <p:nvPr userDrawn="1"/>
          </p:nvSpPr>
          <p:spPr bwMode="auto">
            <a:xfrm rot="5400000">
              <a:off x="126000" y="6439644"/>
              <a:ext cx="836712" cy="0"/>
            </a:xfrm>
            <a:prstGeom prst="line">
              <a:avLst/>
            </a:prstGeom>
            <a:ln w="12700">
              <a:solidFill>
                <a:srgbClr val="444F5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552" y="1995686"/>
            <a:ext cx="7589235" cy="864096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altLang="ja-JP" dirty="0"/>
              <a:t>Click to add title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39553" y="3147814"/>
            <a:ext cx="3744416" cy="117457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altLang="ja-JP" dirty="0"/>
              <a:t>MM,</a:t>
            </a:r>
            <a:r>
              <a:rPr lang="ja-JP" altLang="en-US" dirty="0"/>
              <a:t> </a:t>
            </a:r>
            <a:r>
              <a:rPr lang="en-US" altLang="ja-JP" dirty="0"/>
              <a:t>DD, 20XX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Name 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Job Title</a:t>
            </a:r>
            <a:endParaRPr lang="ja-JP" altLang="en-US" dirty="0"/>
          </a:p>
        </p:txBody>
      </p:sp>
      <p:pic>
        <p:nvPicPr>
          <p:cNvPr id="18" name="Picture 23" descr="rohm_brand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4664"/>
            <a:ext cx="168457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554410" y="4891975"/>
            <a:ext cx="31074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2017 ROHM 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Semiconductor U.S.A.,</a:t>
            </a: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22263" y="51470"/>
            <a:ext cx="7634113" cy="67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ja-JP" dirty="0"/>
              <a:t>Click to add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233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582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22263" y="51470"/>
            <a:ext cx="7634113" cy="67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ja-JP" dirty="0"/>
              <a:t>Click to add title</a:t>
            </a:r>
            <a:endParaRPr lang="ja-JP" alt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41827" y="1180641"/>
            <a:ext cx="8354193" cy="1751794"/>
          </a:xfrm>
          <a:prstGeom prst="rect">
            <a:avLst/>
          </a:prstGeom>
        </p:spPr>
        <p:txBody>
          <a:bodyPr/>
          <a:lstStyle>
            <a:lvl1pPr marL="346075" indent="-346075">
              <a:buFont typeface="Arial" charset="0"/>
              <a:buChar char="•"/>
              <a:tabLst/>
              <a:defRPr sz="2400">
                <a:solidFill>
                  <a:schemeClr val="tx2"/>
                </a:solidFill>
                <a:latin typeface="+mn-lt"/>
              </a:defRPr>
            </a:lvl1pPr>
            <a:lvl2pPr marL="685800" indent="-342900">
              <a:tabLst/>
              <a:defRPr sz="2000">
                <a:solidFill>
                  <a:schemeClr val="tx2"/>
                </a:solidFill>
                <a:latin typeface="+mn-lt"/>
              </a:defRPr>
            </a:lvl2pPr>
            <a:lvl3pPr marL="1028700" indent="-342900">
              <a:tabLst/>
              <a:defRPr sz="1800">
                <a:solidFill>
                  <a:schemeClr val="tx2"/>
                </a:solidFill>
                <a:latin typeface="+mn-lt"/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正方形/長方形 4"/>
          <p:cNvSpPr/>
          <p:nvPr userDrawn="1"/>
        </p:nvSpPr>
        <p:spPr>
          <a:xfrm>
            <a:off x="7465020" y="849412"/>
            <a:ext cx="1231000" cy="239714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400" b="1" dirty="0">
                <a:solidFill>
                  <a:schemeClr val="accent1"/>
                </a:solidFill>
                <a:cs typeface="メイリオ" panose="020B0604030504040204" pitchFamily="50" charset="-128"/>
              </a:rPr>
              <a:t>Confidential</a:t>
            </a:r>
            <a:endParaRPr kumimoji="1" lang="ja-JP" altLang="en-US" sz="1400" b="1" dirty="0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073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22263" y="51470"/>
            <a:ext cx="7634113" cy="67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ja-JP" dirty="0"/>
              <a:t>Click to add title</a:t>
            </a:r>
            <a:endParaRPr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5463" y="2355726"/>
            <a:ext cx="8370557" cy="8774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en-US" dirty="0"/>
              <a:t>Click to 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9376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 descr="rohm_brand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053" y="1528068"/>
            <a:ext cx="2529486" cy="194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3785297" y="4930110"/>
            <a:ext cx="17281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600" kern="1200" baseline="0" dirty="0">
                <a:solidFill>
                  <a:srgbClr val="272727"/>
                </a:solidFill>
                <a:cs typeface="Arial" pitchFamily="34" charset="0"/>
              </a:rPr>
              <a:t> </a:t>
            </a: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©  2016 ROHM 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Semiconductor U.S.A.,</a:t>
            </a: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LLC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600" kern="1200" baseline="0" dirty="0">
                <a:solidFill>
                  <a:srgbClr val="272727"/>
                </a:solidFill>
                <a:cs typeface="Arial" pitchFamily="34" charset="0"/>
              </a:rPr>
              <a:t>　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21" y="4803998"/>
            <a:ext cx="2570745" cy="1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18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064" userDrawn="1">
          <p15:clr>
            <a:srgbClr val="FBAE40"/>
          </p15:clr>
        </p15:guide>
        <p15:guide id="4" pos="36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22263" y="51470"/>
            <a:ext cx="7634113" cy="67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ja-JP" dirty="0"/>
              <a:t>Click to add title</a:t>
            </a:r>
            <a:endParaRPr lang="ja-JP" alt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2263" y="908720"/>
            <a:ext cx="8354193" cy="1751794"/>
          </a:xfrm>
          <a:prstGeom prst="rect">
            <a:avLst/>
          </a:prstGeom>
        </p:spPr>
        <p:txBody>
          <a:bodyPr/>
          <a:lstStyle>
            <a:lvl1pPr marL="346075" indent="-346075">
              <a:buFont typeface="Arial" charset="0"/>
              <a:buChar char="•"/>
              <a:tabLst/>
              <a:defRPr sz="2400">
                <a:solidFill>
                  <a:schemeClr val="tx2"/>
                </a:solidFill>
                <a:latin typeface="+mn-lt"/>
              </a:defRPr>
            </a:lvl1pPr>
            <a:lvl2pPr marL="685800" indent="-342900">
              <a:tabLst/>
              <a:defRPr sz="2000">
                <a:solidFill>
                  <a:schemeClr val="tx2"/>
                </a:solidFill>
                <a:latin typeface="+mn-lt"/>
              </a:defRPr>
            </a:lvl2pPr>
            <a:lvl3pPr marL="1028700" indent="-342900">
              <a:tabLst/>
              <a:defRPr sz="1800">
                <a:solidFill>
                  <a:schemeClr val="tx2"/>
                </a:solidFill>
                <a:latin typeface="+mn-lt"/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6255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22263" y="51470"/>
            <a:ext cx="7634113" cy="67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ja-JP" dirty="0"/>
              <a:t>Click to add title</a:t>
            </a:r>
            <a:endParaRPr lang="ja-JP" altLang="en-US" dirty="0"/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22263" y="908720"/>
            <a:ext cx="8354193" cy="3895278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025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22263" y="51470"/>
            <a:ext cx="7634113" cy="67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ja-JP" dirty="0"/>
              <a:t>Click to add title</a:t>
            </a:r>
            <a:endParaRPr lang="ja-JP" altLang="en-US" dirty="0"/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22263" y="908720"/>
            <a:ext cx="4105721" cy="3895278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Click to add content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4572000" y="908720"/>
            <a:ext cx="4105721" cy="3895278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4498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22263" y="51470"/>
            <a:ext cx="7634113" cy="67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ja-JP" dirty="0"/>
              <a:t>Click to add title</a:t>
            </a:r>
            <a:endParaRPr lang="ja-JP" altLang="en-US" dirty="0"/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22263" y="908720"/>
            <a:ext cx="4105721" cy="1879054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Click to add content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4572000" y="908720"/>
            <a:ext cx="4105721" cy="1879054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Click to add content</a:t>
            </a:r>
          </a:p>
        </p:txBody>
      </p:sp>
      <p:sp>
        <p:nvSpPr>
          <p:cNvPr id="10" name="コンテンツ プレースホルダ 2"/>
          <p:cNvSpPr>
            <a:spLocks noGrp="1"/>
          </p:cNvSpPr>
          <p:nvPr>
            <p:ph idx="11" hasCustomPrompt="1"/>
          </p:nvPr>
        </p:nvSpPr>
        <p:spPr>
          <a:xfrm>
            <a:off x="322263" y="2924944"/>
            <a:ext cx="4105721" cy="1879054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Click to add content</a:t>
            </a:r>
          </a:p>
        </p:txBody>
      </p:sp>
      <p:sp>
        <p:nvSpPr>
          <p:cNvPr id="11" name="コンテンツ プレースホルダ 2"/>
          <p:cNvSpPr>
            <a:spLocks noGrp="1"/>
          </p:cNvSpPr>
          <p:nvPr>
            <p:ph idx="12" hasCustomPrompt="1"/>
          </p:nvPr>
        </p:nvSpPr>
        <p:spPr>
          <a:xfrm>
            <a:off x="4572000" y="2924944"/>
            <a:ext cx="4105721" cy="1879054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17981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22263" y="51470"/>
            <a:ext cx="7634113" cy="67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ja-JP" dirty="0"/>
              <a:t>Click to add title</a:t>
            </a:r>
            <a:endParaRPr lang="ja-JP" altLang="en-US" dirty="0"/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22263" y="1772816"/>
            <a:ext cx="4105721" cy="3031182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Click to add content</a:t>
            </a:r>
          </a:p>
        </p:txBody>
      </p:sp>
      <p:sp>
        <p:nvSpPr>
          <p:cNvPr id="10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4572000" y="1772816"/>
            <a:ext cx="4105721" cy="3031182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Click to add content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3821" y="908720"/>
            <a:ext cx="4094163" cy="719138"/>
          </a:xfrm>
          <a:prstGeom prst="rect">
            <a:avLst/>
          </a:prstGeom>
        </p:spPr>
        <p:txBody>
          <a:bodyPr/>
          <a:lstStyle>
            <a:lvl1pPr marL="287338" indent="-287338">
              <a:buFont typeface="Arial" charset="0"/>
              <a:buChar char="•"/>
              <a:tabLst/>
              <a:defRPr sz="2400">
                <a:solidFill>
                  <a:schemeClr val="tx2"/>
                </a:solidFill>
                <a:latin typeface="+mn-lt"/>
              </a:defRPr>
            </a:lvl1pPr>
            <a:lvl2pPr marL="287338" indent="-287338">
              <a:tabLst/>
              <a:defRPr sz="2000">
                <a:solidFill>
                  <a:schemeClr val="tx2"/>
                </a:solidFill>
                <a:latin typeface="+mn-lt"/>
              </a:defRPr>
            </a:lvl2pPr>
            <a:lvl3pPr marL="287338" indent="-287338">
              <a:tabLst/>
              <a:defRPr sz="1800">
                <a:solidFill>
                  <a:schemeClr val="tx2"/>
                </a:solidFill>
                <a:latin typeface="+mn-lt"/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566940" y="908720"/>
            <a:ext cx="4094163" cy="719138"/>
          </a:xfrm>
          <a:prstGeom prst="rect">
            <a:avLst/>
          </a:prstGeom>
        </p:spPr>
        <p:txBody>
          <a:bodyPr/>
          <a:lstStyle>
            <a:lvl1pPr marL="287338" indent="-287338">
              <a:buFont typeface="Arial" charset="0"/>
              <a:buChar char="•"/>
              <a:tabLst/>
              <a:defRPr sz="2400">
                <a:solidFill>
                  <a:schemeClr val="tx2"/>
                </a:solidFill>
                <a:latin typeface="+mn-lt"/>
              </a:defRPr>
            </a:lvl1pPr>
            <a:lvl2pPr marL="287338" indent="-287338">
              <a:tabLst/>
              <a:defRPr sz="2000">
                <a:solidFill>
                  <a:schemeClr val="tx2"/>
                </a:solidFill>
                <a:latin typeface="+mn-lt"/>
              </a:defRPr>
            </a:lvl2pPr>
            <a:lvl3pPr marL="287338" indent="-287338">
              <a:tabLst/>
              <a:defRPr sz="1800">
                <a:solidFill>
                  <a:schemeClr val="tx2"/>
                </a:solidFill>
                <a:latin typeface="+mn-lt"/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22263" y="51470"/>
            <a:ext cx="7634113" cy="67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ja-JP" dirty="0"/>
              <a:t>Click to add title</a:t>
            </a:r>
            <a:endParaRPr lang="ja-JP" altLang="en-US" dirty="0"/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22263" y="908720"/>
            <a:ext cx="4681785" cy="389527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Click to add content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076056" y="908832"/>
            <a:ext cx="3600400" cy="2448159"/>
          </a:xfrm>
          <a:prstGeom prst="rect">
            <a:avLst/>
          </a:prstGeom>
        </p:spPr>
        <p:txBody>
          <a:bodyPr/>
          <a:lstStyle>
            <a:lvl1pPr marL="287338" indent="-287338">
              <a:buFont typeface="Arial" charset="0"/>
              <a:buChar char="•"/>
              <a:tabLst/>
              <a:defRPr sz="2400">
                <a:solidFill>
                  <a:schemeClr val="tx2"/>
                </a:solidFill>
                <a:latin typeface="+mn-lt"/>
              </a:defRPr>
            </a:lvl1pPr>
            <a:lvl2pPr marL="622300" indent="-279400">
              <a:tabLst/>
              <a:defRPr sz="2000">
                <a:solidFill>
                  <a:schemeClr val="tx2"/>
                </a:solidFill>
                <a:latin typeface="+mn-lt"/>
              </a:defRPr>
            </a:lvl2pPr>
            <a:lvl3pPr marL="914400" indent="-279400">
              <a:tabLst/>
              <a:defRPr sz="1800">
                <a:solidFill>
                  <a:schemeClr val="tx2"/>
                </a:solidFill>
                <a:latin typeface="+mn-lt"/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700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22263" y="51470"/>
            <a:ext cx="7634113" cy="67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ja-JP" dirty="0"/>
              <a:t>Click to add title</a:t>
            </a:r>
            <a:endParaRPr lang="ja-JP" altLang="en-US" dirty="0"/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27493" y="908720"/>
            <a:ext cx="4105721" cy="245511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Click to add content</a:t>
            </a:r>
          </a:p>
        </p:txBody>
      </p:sp>
      <p:sp>
        <p:nvSpPr>
          <p:cNvPr id="10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4577230" y="908720"/>
            <a:ext cx="4105721" cy="245511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Click to add content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8041" y="3507854"/>
            <a:ext cx="4094163" cy="1296144"/>
          </a:xfrm>
          <a:prstGeom prst="rect">
            <a:avLst/>
          </a:prstGeom>
        </p:spPr>
        <p:txBody>
          <a:bodyPr/>
          <a:lstStyle>
            <a:lvl1pPr marL="287338" indent="-287338">
              <a:buFont typeface="Arial" charset="0"/>
              <a:buChar char="•"/>
              <a:tabLst/>
              <a:defRPr sz="2400">
                <a:solidFill>
                  <a:schemeClr val="tx2"/>
                </a:solidFill>
                <a:latin typeface="+mn-lt"/>
              </a:defRPr>
            </a:lvl1pPr>
            <a:lvl2pPr marL="571500" indent="-279400">
              <a:tabLst/>
              <a:defRPr sz="2000">
                <a:solidFill>
                  <a:schemeClr val="tx2"/>
                </a:solidFill>
                <a:latin typeface="+mn-lt"/>
              </a:defRPr>
            </a:lvl2pPr>
            <a:lvl3pPr marL="850900" indent="-279400">
              <a:tabLst/>
              <a:defRPr sz="1800">
                <a:solidFill>
                  <a:schemeClr val="tx2"/>
                </a:solidFill>
                <a:latin typeface="+mn-lt"/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583008" y="3507854"/>
            <a:ext cx="4094163" cy="1296144"/>
          </a:xfrm>
          <a:prstGeom prst="rect">
            <a:avLst/>
          </a:prstGeom>
        </p:spPr>
        <p:txBody>
          <a:bodyPr/>
          <a:lstStyle>
            <a:lvl1pPr marL="287338" indent="-287338">
              <a:buFont typeface="Arial" charset="0"/>
              <a:buChar char="•"/>
              <a:tabLst/>
              <a:defRPr sz="2400">
                <a:solidFill>
                  <a:schemeClr val="tx2"/>
                </a:solidFill>
                <a:latin typeface="+mn-lt"/>
              </a:defRPr>
            </a:lvl1pPr>
            <a:lvl2pPr marL="571500" indent="-279400">
              <a:tabLst/>
              <a:defRPr sz="2000">
                <a:solidFill>
                  <a:schemeClr val="tx2"/>
                </a:solidFill>
                <a:latin typeface="+mn-lt"/>
              </a:defRPr>
            </a:lvl2pPr>
            <a:lvl3pPr marL="850900" indent="-279400">
              <a:tabLst/>
              <a:defRPr sz="1800">
                <a:solidFill>
                  <a:schemeClr val="tx2"/>
                </a:solidFill>
                <a:latin typeface="+mn-lt"/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4931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22263" y="51470"/>
            <a:ext cx="7634113" cy="67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ja-JP" dirty="0"/>
              <a:t>Click to add title</a:t>
            </a:r>
            <a:endParaRPr lang="ja-JP" altLang="en-US" dirty="0"/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27493" y="908720"/>
            <a:ext cx="2659065" cy="245511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Click to add content</a:t>
            </a:r>
          </a:p>
        </p:txBody>
      </p:sp>
      <p:sp>
        <p:nvSpPr>
          <p:cNvPr id="10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3176308" y="908720"/>
            <a:ext cx="2659065" cy="245511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Click to add content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8041" y="3507854"/>
            <a:ext cx="2651579" cy="1296144"/>
          </a:xfrm>
          <a:prstGeom prst="rect">
            <a:avLst/>
          </a:prstGeom>
        </p:spPr>
        <p:txBody>
          <a:bodyPr/>
          <a:lstStyle>
            <a:lvl1pPr marL="287338" indent="-287338">
              <a:buFont typeface="Arial" charset="0"/>
              <a:buChar char="•"/>
              <a:tabLst/>
              <a:defRPr sz="2400">
                <a:solidFill>
                  <a:schemeClr val="tx2"/>
                </a:solidFill>
                <a:latin typeface="+mn-lt"/>
              </a:defRPr>
            </a:lvl1pPr>
            <a:lvl2pPr marL="571500" indent="-279400">
              <a:tabLst/>
              <a:defRPr sz="2000">
                <a:solidFill>
                  <a:schemeClr val="tx2"/>
                </a:solidFill>
                <a:latin typeface="+mn-lt"/>
              </a:defRPr>
            </a:lvl2pPr>
            <a:lvl3pPr marL="850900" indent="-279400">
              <a:tabLst/>
              <a:defRPr sz="1800">
                <a:solidFill>
                  <a:schemeClr val="tx2"/>
                </a:solidFill>
                <a:latin typeface="+mn-lt"/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182086" y="3507854"/>
            <a:ext cx="2651579" cy="1296144"/>
          </a:xfrm>
          <a:prstGeom prst="rect">
            <a:avLst/>
          </a:prstGeom>
        </p:spPr>
        <p:txBody>
          <a:bodyPr/>
          <a:lstStyle>
            <a:lvl1pPr marL="287338" indent="-287338">
              <a:buFont typeface="Arial" charset="0"/>
              <a:buChar char="•"/>
              <a:tabLst/>
              <a:defRPr sz="2400">
                <a:solidFill>
                  <a:schemeClr val="tx2"/>
                </a:solidFill>
                <a:latin typeface="+mn-lt"/>
              </a:defRPr>
            </a:lvl1pPr>
            <a:lvl2pPr marL="571500" indent="-279400">
              <a:tabLst/>
              <a:defRPr sz="2000">
                <a:solidFill>
                  <a:schemeClr val="tx2"/>
                </a:solidFill>
                <a:latin typeface="+mn-lt"/>
              </a:defRPr>
            </a:lvl2pPr>
            <a:lvl3pPr marL="850900" indent="-279400">
              <a:tabLst/>
              <a:defRPr sz="1800">
                <a:solidFill>
                  <a:schemeClr val="tx2"/>
                </a:solidFill>
                <a:latin typeface="+mn-lt"/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7" hasCustomPrompt="1"/>
          </p:nvPr>
        </p:nvSpPr>
        <p:spPr>
          <a:xfrm>
            <a:off x="6012160" y="908720"/>
            <a:ext cx="2659065" cy="245511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Click to add content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17938" y="3507854"/>
            <a:ext cx="2651579" cy="1296144"/>
          </a:xfrm>
          <a:prstGeom prst="rect">
            <a:avLst/>
          </a:prstGeom>
        </p:spPr>
        <p:txBody>
          <a:bodyPr/>
          <a:lstStyle>
            <a:lvl1pPr marL="287338" indent="-287338">
              <a:buFont typeface="Arial" charset="0"/>
              <a:buChar char="•"/>
              <a:tabLst/>
              <a:defRPr sz="2400">
                <a:solidFill>
                  <a:schemeClr val="tx2"/>
                </a:solidFill>
                <a:latin typeface="+mn-lt"/>
              </a:defRPr>
            </a:lvl1pPr>
            <a:lvl2pPr marL="571500" indent="-279400">
              <a:tabLst/>
              <a:defRPr sz="2000">
                <a:solidFill>
                  <a:schemeClr val="tx2"/>
                </a:solidFill>
                <a:latin typeface="+mn-lt"/>
              </a:defRPr>
            </a:lvl2pPr>
            <a:lvl3pPr marL="850900" indent="-279400">
              <a:tabLst/>
              <a:defRPr sz="1800">
                <a:solidFill>
                  <a:schemeClr val="tx2"/>
                </a:solidFill>
                <a:latin typeface="+mn-lt"/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459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Line 9"/>
          <p:cNvSpPr>
            <a:spLocks noChangeShapeType="1"/>
          </p:cNvSpPr>
          <p:nvPr userDrawn="1"/>
        </p:nvSpPr>
        <p:spPr bwMode="auto">
          <a:xfrm rot="16200000">
            <a:off x="6309785" y="2571750"/>
            <a:ext cx="5143500" cy="0"/>
          </a:xfrm>
          <a:prstGeom prst="line">
            <a:avLst/>
          </a:prstGeom>
          <a:ln w="25400">
            <a:solidFill>
              <a:srgbClr val="D9001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charset="0"/>
              <a:ea typeface="ＭＳ Ｐゴシック" pitchFamily="1" charset="-128"/>
            </a:endParaRP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51470"/>
            <a:ext cx="7634113" cy="67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Title</a:t>
            </a:r>
            <a:endParaRPr lang="ja-JP" altLang="en-US" dirty="0"/>
          </a:p>
        </p:txBody>
      </p:sp>
      <p:sp useBgFill="1">
        <p:nvSpPr>
          <p:cNvPr id="42" name="Line 9"/>
          <p:cNvSpPr>
            <a:spLocks noChangeShapeType="1"/>
          </p:cNvSpPr>
          <p:nvPr userDrawn="1"/>
        </p:nvSpPr>
        <p:spPr bwMode="auto">
          <a:xfrm>
            <a:off x="0" y="764704"/>
            <a:ext cx="9144000" cy="0"/>
          </a:xfrm>
          <a:prstGeom prst="line">
            <a:avLst/>
          </a:prstGeom>
          <a:ln w="12700">
            <a:solidFill>
              <a:srgbClr val="444F5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charset="0"/>
              <a:ea typeface="ＭＳ Ｐゴシック" pitchFamily="1" charset="-128"/>
            </a:endParaRPr>
          </a:p>
        </p:txBody>
      </p:sp>
      <p:sp>
        <p:nvSpPr>
          <p:cNvPr id="50" name="Rectangle 6"/>
          <p:cNvSpPr txBox="1">
            <a:spLocks noChangeArrowheads="1"/>
          </p:cNvSpPr>
          <p:nvPr userDrawn="1"/>
        </p:nvSpPr>
        <p:spPr bwMode="auto">
          <a:xfrm>
            <a:off x="4067944" y="4880361"/>
            <a:ext cx="1008112" cy="25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900" dirty="0">
                <a:solidFill>
                  <a:srgbClr val="272727"/>
                </a:solidFill>
              </a:rPr>
              <a:t>P. </a:t>
            </a:r>
            <a:fld id="{D3322D54-75E1-4158-8758-41968877A363}" type="slidenum">
              <a:rPr lang="en-US" altLang="ja-JP" sz="900" smtClean="0">
                <a:solidFill>
                  <a:srgbClr val="272727"/>
                </a:solidFill>
              </a:rPr>
              <a:pPr algn="ctr">
                <a:defRPr/>
              </a:pPr>
              <a:t>‹#›</a:t>
            </a:fld>
            <a:endParaRPr lang="en-US" altLang="ja-JP" sz="900" dirty="0">
              <a:solidFill>
                <a:srgbClr val="272727"/>
              </a:solidFill>
            </a:endParaRPr>
          </a:p>
        </p:txBody>
      </p:sp>
      <p:pic>
        <p:nvPicPr>
          <p:cNvPr id="9" name="Picture 23" descr="rohm_brandmark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531" y="138658"/>
            <a:ext cx="648525" cy="49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322263" y="4906783"/>
            <a:ext cx="310742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2017 ROHM 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Semiconductor U.S.A.,</a:t>
            </a: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22263" y="892923"/>
            <a:ext cx="8388793" cy="188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9" r:id="rId2"/>
    <p:sldLayoutId id="2147483970" r:id="rId3"/>
    <p:sldLayoutId id="2147483963" r:id="rId4"/>
    <p:sldLayoutId id="2147483971" r:id="rId5"/>
    <p:sldLayoutId id="2147483964" r:id="rId6"/>
    <p:sldLayoutId id="2147483965" r:id="rId7"/>
    <p:sldLayoutId id="2147483966" r:id="rId8"/>
    <p:sldLayoutId id="2147483972" r:id="rId9"/>
    <p:sldLayoutId id="2147483968" r:id="rId10"/>
    <p:sldLayoutId id="2147483969" r:id="rId11"/>
    <p:sldLayoutId id="2147483973" r:id="rId12"/>
    <p:sldLayoutId id="2147483962" r:id="rId13"/>
    <p:sldLayoutId id="2147483960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aseline="0">
          <a:solidFill>
            <a:schemeClr val="tx2"/>
          </a:solidFill>
          <a:latin typeface="Arial" panose="020B0604020202020204" pitchFamily="34" charset="0"/>
          <a:ea typeface="Meiryo UI" panose="020B0604030504040204" pitchFamily="50" charset="-128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9pPr>
    </p:titleStyle>
    <p:bodyStyle>
      <a:lvl1pPr marL="285750" indent="-285750" algn="l" rtl="0" eaLnBrk="0" fontAlgn="base" hangingPunct="0">
        <a:spcBef>
          <a:spcPts val="400"/>
        </a:spcBef>
        <a:spcAft>
          <a:spcPct val="0"/>
        </a:spcAft>
        <a:buFont typeface="Arial" charset="0"/>
        <a:buChar char="•"/>
        <a:defRPr kumimoji="1" sz="2400" baseline="0">
          <a:solidFill>
            <a:schemeClr val="tx2"/>
          </a:solidFill>
          <a:latin typeface="Arial" panose="020B0604020202020204" pitchFamily="34" charset="0"/>
          <a:ea typeface="Meiryo UI" panose="020B0604030504040204" pitchFamily="50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72727"/>
          </a:solidFill>
          <a:latin typeface="+mn-ea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rgbClr val="272727"/>
          </a:solidFill>
          <a:latin typeface="+mn-ea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val="272727"/>
          </a:solidFill>
          <a:latin typeface="+mn-ea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rgbClr val="272727"/>
          </a:solidFill>
          <a:latin typeface="+mn-ea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.com/products/xbee-rf-solutions/xctu-software/xctu" TargetMode="External"/><Relationship Id="rId2" Type="http://schemas.openxmlformats.org/officeDocument/2006/relationships/hyperlink" Target="https://github.com/ROHMUSDC/SensorExpo2017-Demo-KanpaiandHiddenLigh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tssh2.osdn.jp/index.html.en" TargetMode="External"/><Relationship Id="rId5" Type="http://schemas.openxmlformats.org/officeDocument/2006/relationships/hyperlink" Target="https://www.arduino.cc/en/Guide/HomePage" TargetMode="External"/><Relationship Id="rId4" Type="http://schemas.openxmlformats.org/officeDocument/2006/relationships/hyperlink" Target="https://store.arduino.cc/usa/arduino-uno-rev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Sensors Expo Demos</a:t>
            </a:r>
            <a:br>
              <a:rPr kumimoji="1" lang="en-US" altLang="ja-JP" dirty="0"/>
            </a:br>
            <a:r>
              <a:rPr kumimoji="1" lang="en-US" altLang="ja-JP" sz="2000" dirty="0" err="1"/>
              <a:t>Kanpai</a:t>
            </a:r>
            <a:r>
              <a:rPr kumimoji="1" lang="en-US" altLang="ja-JP" sz="2000" dirty="0"/>
              <a:t> + Hidden Light Monitoring Demos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24 July 2017</a:t>
            </a:r>
          </a:p>
          <a:p>
            <a:r>
              <a:rPr kumimoji="1" lang="en-US" altLang="ja-JP" dirty="0"/>
              <a:t>US-CMS Applications Engineering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47F3-EE8C-43A8-9CBC-F59F6AD6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745A7-B0E3-43E4-B51B-EF8ACA31E6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 err="1"/>
              <a:t>Kanpai</a:t>
            </a:r>
            <a:r>
              <a:rPr lang="en-US" b="1" i="1" dirty="0"/>
              <a:t> Sensor </a:t>
            </a:r>
            <a:r>
              <a:rPr lang="en-US" dirty="0"/>
              <a:t>: Demo to show how the BH1747 color sensor can identify “colors” of the object that is placed on the platform/coaster. Includes additional white LED with color sensor pairing.</a:t>
            </a:r>
          </a:p>
          <a:p>
            <a:endParaRPr lang="en-US" dirty="0"/>
          </a:p>
          <a:p>
            <a:r>
              <a:rPr lang="en-US" b="1" i="1" dirty="0"/>
              <a:t>Hidden Light Monitoring Sensor </a:t>
            </a:r>
            <a:r>
              <a:rPr lang="en-US" dirty="0"/>
              <a:t>: Demo to show how the BH1747 works under 1% lighting conditions. Shows operation as ALS and as a color filter. Only BH1747 behind a 1% transparent glass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FBB58-924D-43BD-8493-3DAF7F1C2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83" y="2660514"/>
            <a:ext cx="4139952" cy="2111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CC2C26-D0A4-4778-A1E9-5F4C768AAEA4}"/>
              </a:ext>
            </a:extLst>
          </p:cNvPr>
          <p:cNvSpPr txBox="1"/>
          <p:nvPr/>
        </p:nvSpPr>
        <p:spPr>
          <a:xfrm>
            <a:off x="1115616" y="441230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kumimoji="1" lang="en-US" sz="1200" dirty="0">
                <a:solidFill>
                  <a:schemeClr val="tx2"/>
                </a:solidFill>
                <a:latin typeface="+mn-lt"/>
                <a:ea typeface="+mn-ea"/>
              </a:rPr>
              <a:t>Hidden Light Monitoring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2EAC0-34D4-45C4-B53F-34844F08AB52}"/>
              </a:ext>
            </a:extLst>
          </p:cNvPr>
          <p:cNvSpPr txBox="1"/>
          <p:nvPr/>
        </p:nvSpPr>
        <p:spPr>
          <a:xfrm>
            <a:off x="6012160" y="442620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kumimoji="1" lang="en-US" sz="1200" dirty="0" err="1">
                <a:solidFill>
                  <a:schemeClr val="tx2"/>
                </a:solidFill>
                <a:latin typeface="+mn-lt"/>
                <a:ea typeface="+mn-ea"/>
              </a:rPr>
              <a:t>Kanpai</a:t>
            </a:r>
            <a:r>
              <a:rPr kumimoji="1" lang="en-US" sz="1200" dirty="0">
                <a:solidFill>
                  <a:schemeClr val="tx2"/>
                </a:solidFill>
                <a:latin typeface="+mn-lt"/>
                <a:ea typeface="+mn-ea"/>
              </a:rPr>
              <a:t> Sensor Demo</a:t>
            </a:r>
          </a:p>
        </p:txBody>
      </p:sp>
    </p:spTree>
    <p:extLst>
      <p:ext uri="{BB962C8B-B14F-4D97-AF65-F5344CB8AC3E}">
        <p14:creationId xmlns:p14="http://schemas.microsoft.com/office/powerpoint/2010/main" val="215639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6A40-DF65-4A8C-AD5A-2D54F99B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Kanpai</a:t>
            </a:r>
            <a:r>
              <a:rPr lang="en-US" dirty="0"/>
              <a:t> Sensor Demo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61FEC-2C42-492F-BAB3-A3ADA92EB5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84" y="908720"/>
            <a:ext cx="4248472" cy="396569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HW Used:</a:t>
            </a:r>
          </a:p>
          <a:p>
            <a:pPr lvl="1"/>
            <a:r>
              <a:rPr lang="en-US" dirty="0"/>
              <a:t>Arduino Uno</a:t>
            </a:r>
          </a:p>
          <a:p>
            <a:pPr lvl="1"/>
            <a:r>
              <a:rPr lang="en-US" dirty="0" err="1"/>
              <a:t>Xbee</a:t>
            </a:r>
            <a:r>
              <a:rPr lang="en-US" dirty="0"/>
              <a:t> Shield</a:t>
            </a:r>
          </a:p>
          <a:p>
            <a:pPr lvl="1"/>
            <a:r>
              <a:rPr lang="en-US" dirty="0" err="1"/>
              <a:t>Xbee</a:t>
            </a:r>
            <a:r>
              <a:rPr lang="en-US" dirty="0"/>
              <a:t> USB Dongle</a:t>
            </a:r>
          </a:p>
          <a:p>
            <a:pPr lvl="1"/>
            <a:r>
              <a:rPr lang="en-US" dirty="0" err="1"/>
              <a:t>Xbee</a:t>
            </a:r>
            <a:r>
              <a:rPr lang="en-US" dirty="0"/>
              <a:t> Transceiver… x2</a:t>
            </a:r>
          </a:p>
          <a:p>
            <a:pPr lvl="1"/>
            <a:r>
              <a:rPr lang="en-US" dirty="0"/>
              <a:t>Breakout Board for LED+BH1747</a:t>
            </a:r>
          </a:p>
          <a:p>
            <a:r>
              <a:rPr lang="en-US" dirty="0"/>
              <a:t>Explanation:</a:t>
            </a:r>
          </a:p>
          <a:p>
            <a:pPr lvl="1"/>
            <a:r>
              <a:rPr lang="en-US" dirty="0"/>
              <a:t>I have setup the </a:t>
            </a:r>
            <a:r>
              <a:rPr lang="en-US" dirty="0" err="1"/>
              <a:t>Xbee</a:t>
            </a:r>
            <a:r>
              <a:rPr lang="en-US" dirty="0"/>
              <a:t> units to only send serial messages to each other.  The USB dongle can be connected to a PC to open a COM port. Then will immediately start streaming data</a:t>
            </a:r>
          </a:p>
          <a:p>
            <a:pPr lvl="1"/>
            <a:r>
              <a:rPr lang="en-US" dirty="0"/>
              <a:t>Color Sensor is connected as follows:</a:t>
            </a:r>
          </a:p>
          <a:p>
            <a:pPr lvl="2"/>
            <a:r>
              <a:rPr lang="en-US" dirty="0"/>
              <a:t>BH1747 </a:t>
            </a:r>
            <a:r>
              <a:rPr lang="en-US" dirty="0" err="1"/>
              <a:t>Vdd</a:t>
            </a:r>
            <a:r>
              <a:rPr lang="en-US" dirty="0"/>
              <a:t> -&gt; Arduino 3.3V</a:t>
            </a:r>
          </a:p>
          <a:p>
            <a:pPr lvl="2"/>
            <a:r>
              <a:rPr lang="en-US" dirty="0"/>
              <a:t>BH1747 GND -&gt; Arduino GND</a:t>
            </a:r>
          </a:p>
          <a:p>
            <a:pPr lvl="2"/>
            <a:r>
              <a:rPr lang="en-US" dirty="0"/>
              <a:t>BH1747 SDA -&gt; Arduino SDA</a:t>
            </a:r>
          </a:p>
          <a:p>
            <a:pPr lvl="2"/>
            <a:r>
              <a:rPr lang="en-US" dirty="0"/>
              <a:t>BH1747 SCL -&gt; Arduino SDL</a:t>
            </a:r>
          </a:p>
          <a:p>
            <a:pPr lvl="1"/>
            <a:r>
              <a:rPr lang="en-US" dirty="0"/>
              <a:t>LED is also connected to the 5V source on the Arduino. A standard resistor divider is used to limit current to 5mA.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9BC4D-500E-4484-AC95-A21AB5B6B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2" y="908720"/>
            <a:ext cx="4026597" cy="2671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E7B59-0063-4BBB-AAD0-43E5FE7B6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02" y="3630644"/>
            <a:ext cx="1520168" cy="1243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54EB30-D07B-4FB7-B389-683F561332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70" y="3630644"/>
            <a:ext cx="2360036" cy="108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8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6A40-DF65-4A8C-AD5A-2D54F99B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Light Monitoring Sensor Demo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61FEC-2C42-492F-BAB3-A3ADA92EB5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84" y="908720"/>
            <a:ext cx="4248472" cy="396569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HW Used:</a:t>
            </a:r>
          </a:p>
          <a:p>
            <a:pPr lvl="1"/>
            <a:r>
              <a:rPr lang="en-US" dirty="0"/>
              <a:t>Arduino Uno</a:t>
            </a:r>
          </a:p>
          <a:p>
            <a:pPr lvl="1"/>
            <a:r>
              <a:rPr lang="en-US" dirty="0" err="1"/>
              <a:t>Xbee</a:t>
            </a:r>
            <a:r>
              <a:rPr lang="en-US" dirty="0"/>
              <a:t> Shield</a:t>
            </a:r>
          </a:p>
          <a:p>
            <a:pPr lvl="1"/>
            <a:r>
              <a:rPr lang="en-US" dirty="0" err="1"/>
              <a:t>Xbee</a:t>
            </a:r>
            <a:r>
              <a:rPr lang="en-US" dirty="0"/>
              <a:t> USB Dongle</a:t>
            </a:r>
          </a:p>
          <a:p>
            <a:pPr lvl="1"/>
            <a:r>
              <a:rPr lang="en-US" dirty="0" err="1"/>
              <a:t>Xbee</a:t>
            </a:r>
            <a:r>
              <a:rPr lang="en-US" dirty="0"/>
              <a:t> Transceiver… x2</a:t>
            </a:r>
          </a:p>
          <a:p>
            <a:pPr lvl="1"/>
            <a:r>
              <a:rPr lang="en-US" dirty="0"/>
              <a:t>Breakout Board for BH1747 only</a:t>
            </a:r>
          </a:p>
          <a:p>
            <a:r>
              <a:rPr lang="en-US" dirty="0"/>
              <a:t>Explanation:</a:t>
            </a:r>
          </a:p>
          <a:p>
            <a:pPr lvl="1"/>
            <a:r>
              <a:rPr lang="en-US" dirty="0"/>
              <a:t>I have setup the </a:t>
            </a:r>
            <a:r>
              <a:rPr lang="en-US" dirty="0" err="1"/>
              <a:t>Xbee</a:t>
            </a:r>
            <a:r>
              <a:rPr lang="en-US" dirty="0"/>
              <a:t> units to only send serial messages to each other.  The USB dongle can be connected to a PC to open a COM port. Then will immediately start streaming data</a:t>
            </a:r>
          </a:p>
          <a:p>
            <a:pPr lvl="1"/>
            <a:r>
              <a:rPr lang="en-US" dirty="0"/>
              <a:t>Color Sensor is connected as follows:</a:t>
            </a:r>
          </a:p>
          <a:p>
            <a:pPr lvl="2"/>
            <a:r>
              <a:rPr lang="en-US" dirty="0"/>
              <a:t>BH1747 </a:t>
            </a:r>
            <a:r>
              <a:rPr lang="en-US" dirty="0" err="1"/>
              <a:t>Vdd</a:t>
            </a:r>
            <a:r>
              <a:rPr lang="en-US" dirty="0"/>
              <a:t> -&gt; Arduino 3.3V</a:t>
            </a:r>
          </a:p>
          <a:p>
            <a:pPr lvl="2"/>
            <a:r>
              <a:rPr lang="en-US" dirty="0"/>
              <a:t>BH1747 GND -&gt; Arduino GND</a:t>
            </a:r>
          </a:p>
          <a:p>
            <a:pPr lvl="2"/>
            <a:r>
              <a:rPr lang="en-US" dirty="0"/>
              <a:t>BH1747 SDA -&gt; Arduino SDA</a:t>
            </a:r>
          </a:p>
          <a:p>
            <a:pPr lvl="2"/>
            <a:r>
              <a:rPr lang="en-US" dirty="0"/>
              <a:t>BH1747 SCL -&gt; Arduino SDL</a:t>
            </a:r>
          </a:p>
          <a:p>
            <a:pPr lvl="1"/>
            <a:r>
              <a:rPr lang="en-US" dirty="0"/>
              <a:t>There is no LED used in this demo, so you will need to use an external light source to properly show the operation of this demo</a:t>
            </a:r>
          </a:p>
          <a:p>
            <a:pPr lvl="1"/>
            <a:r>
              <a:rPr lang="en-US" dirty="0"/>
              <a:t>I also added the “clear” ALS return value to help show the ambient light portion of the demo.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E7B59-0063-4BBB-AAD0-43E5FE7B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2" y="3630644"/>
            <a:ext cx="1520168" cy="1243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82E3EE-13A7-4CC6-AAA1-9B0A6BC50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02" y="908720"/>
            <a:ext cx="4306843" cy="259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14BC67-627F-475F-A8E2-07A2AD525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28668"/>
            <a:ext cx="2676057" cy="124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5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BD70-62F8-4706-998B-83FCFA8D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2C7D2-AF67-4EEC-B2E5-63C0A8BC8E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263" y="908720"/>
            <a:ext cx="8354193" cy="36792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GitHub Repository (Firmware)</a:t>
            </a:r>
          </a:p>
          <a:p>
            <a:pPr lvl="1"/>
            <a:r>
              <a:rPr lang="en-US" dirty="0">
                <a:hlinkClick r:id="rId2"/>
              </a:rPr>
              <a:t>https://github.com/ROHMUSDC/SensorExpo2017-Demo-KanpaiandHiddenLight</a:t>
            </a:r>
            <a:r>
              <a:rPr lang="en-US" dirty="0"/>
              <a:t> </a:t>
            </a:r>
          </a:p>
          <a:p>
            <a:r>
              <a:rPr lang="en-US" dirty="0" err="1"/>
              <a:t>Xbee</a:t>
            </a:r>
            <a:r>
              <a:rPr lang="en-US" dirty="0"/>
              <a:t> Helpful links</a:t>
            </a:r>
          </a:p>
          <a:p>
            <a:pPr lvl="1"/>
            <a:r>
              <a:rPr lang="en-US" dirty="0">
                <a:hlinkClick r:id="rId3"/>
              </a:rPr>
              <a:t>https://www.digi.com/products/xbee-rf-solutions/2-4-ghz-modules/xbee-zigbee</a:t>
            </a:r>
          </a:p>
          <a:p>
            <a:pPr lvl="1"/>
            <a:r>
              <a:rPr lang="en-US" dirty="0">
                <a:hlinkClick r:id="rId3"/>
              </a:rPr>
              <a:t>https://www.digi.com/products/xbee-rf-solutions/xctu-software/xctu</a:t>
            </a:r>
            <a:endParaRPr lang="en-US" dirty="0"/>
          </a:p>
          <a:p>
            <a:r>
              <a:rPr lang="en-US" dirty="0"/>
              <a:t>Arduino</a:t>
            </a:r>
          </a:p>
          <a:p>
            <a:pPr lvl="1"/>
            <a:r>
              <a:rPr lang="en-US" dirty="0">
                <a:hlinkClick r:id="rId4"/>
              </a:rPr>
              <a:t>https://store.arduino.cc/usa/arduino-uno-rev3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https://www.arduino.cc/en/Guide/HomePage</a:t>
            </a:r>
            <a:r>
              <a:rPr lang="en-US" dirty="0"/>
              <a:t> </a:t>
            </a:r>
          </a:p>
          <a:p>
            <a:r>
              <a:rPr lang="en-US" dirty="0"/>
              <a:t>Tera Term</a:t>
            </a:r>
          </a:p>
          <a:p>
            <a:pPr lvl="1"/>
            <a:r>
              <a:rPr lang="en-US" dirty="0">
                <a:hlinkClick r:id="rId6"/>
              </a:rPr>
              <a:t>https://ttssh2.osdn.jp/index.html.en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7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5507"/>
      </p:ext>
    </p:extLst>
  </p:cSld>
  <p:clrMapOvr>
    <a:masterClrMapping/>
  </p:clrMapOvr>
</p:sld>
</file>

<file path=ppt/theme/theme1.xml><?xml version="1.0" encoding="utf-8"?>
<a:theme xmlns:a="http://schemas.openxmlformats.org/drawingml/2006/main" name="New Slide">
  <a:themeElements>
    <a:clrScheme name="ロームカラー　パワポ　指定色">
      <a:dk1>
        <a:srgbClr val="000000"/>
      </a:dk1>
      <a:lt1>
        <a:sysClr val="window" lastClr="FFFFFF"/>
      </a:lt1>
      <a:dk2>
        <a:srgbClr val="444F58"/>
      </a:dk2>
      <a:lt2>
        <a:srgbClr val="D3D9DC"/>
      </a:lt2>
      <a:accent1>
        <a:srgbClr val="D90013"/>
      </a:accent1>
      <a:accent2>
        <a:srgbClr val="008CCE"/>
      </a:accent2>
      <a:accent3>
        <a:srgbClr val="CED700"/>
      </a:accent3>
      <a:accent4>
        <a:srgbClr val="8DBADA"/>
      </a:accent4>
      <a:accent5>
        <a:srgbClr val="9CA0CC"/>
      </a:accent5>
      <a:accent6>
        <a:srgbClr val="F7AC0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400"/>
          </a:spcBef>
          <a:defRPr kumimoji="1" sz="18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400"/>
          </a:spcBef>
          <a:defRPr kumimoji="1" sz="1800" dirty="0" smtClean="0">
            <a:solidFill>
              <a:schemeClr val="tx2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3">
        <a:dk1>
          <a:srgbClr val="444F58"/>
        </a:dk1>
        <a:lt1>
          <a:srgbClr val="FFFFFF"/>
        </a:lt1>
        <a:dk2>
          <a:srgbClr val="444F58"/>
        </a:dk2>
        <a:lt2>
          <a:srgbClr val="808080"/>
        </a:lt2>
        <a:accent1>
          <a:srgbClr val="BBE0E3"/>
        </a:accent1>
        <a:accent2>
          <a:srgbClr val="D90013"/>
        </a:accent2>
        <a:accent3>
          <a:srgbClr val="FFFFFF"/>
        </a:accent3>
        <a:accent4>
          <a:srgbClr val="39424A"/>
        </a:accent4>
        <a:accent5>
          <a:srgbClr val="DAEDEF"/>
        </a:accent5>
        <a:accent6>
          <a:srgbClr val="C4001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431</Words>
  <Application>Microsoft Office PowerPoint</Application>
  <PresentationFormat>On-screen Show (16:9)</PresentationFormat>
  <Paragraphs>54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ゴシック</vt:lpstr>
      <vt:lpstr>ＭＳ Ｐゴシック</vt:lpstr>
      <vt:lpstr>Arial</vt:lpstr>
      <vt:lpstr>メイリオ</vt:lpstr>
      <vt:lpstr>Meiryo UI</vt:lpstr>
      <vt:lpstr>New Slide</vt:lpstr>
      <vt:lpstr>Sensors Expo Demos Kanpai + Hidden Light Monitoring Demos</vt:lpstr>
      <vt:lpstr>Summary</vt:lpstr>
      <vt:lpstr>Kanpai Sensor Demo Setup</vt:lpstr>
      <vt:lpstr>Hidden Light Monitoring Sensor Demo Setup</vt:lpstr>
      <vt:lpstr>Resources</vt:lpstr>
      <vt:lpstr>PowerPoint Presentation</vt:lpstr>
    </vt:vector>
  </TitlesOfParts>
  <Company>ROHM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Expo Demos: Kanpai + Hidden Light Monitoring Demos</dc:title>
  <dc:creator>ROHM</dc:creator>
  <cp:lastModifiedBy>Kristopher Bahar</cp:lastModifiedBy>
  <cp:revision>280</cp:revision>
  <cp:lastPrinted>2016-02-12T20:43:47Z</cp:lastPrinted>
  <dcterms:created xsi:type="dcterms:W3CDTF">2008-11-28T05:15:36Z</dcterms:created>
  <dcterms:modified xsi:type="dcterms:W3CDTF">2017-07-24T17:58:43Z</dcterms:modified>
</cp:coreProperties>
</file>