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3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E508-76B2-45BE-9C35-381950A24FD5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25D7-D5C1-45E7-BC4E-3F1E7DCC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1470025"/>
          </a:xfrm>
        </p:spPr>
        <p:txBody>
          <a:bodyPr/>
          <a:lstStyle/>
          <a:p>
            <a:r>
              <a:rPr lang="en-US" dirty="0" smtClean="0"/>
              <a:t>Stepper Motor Eval 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066800"/>
            <a:ext cx="6400800" cy="1752600"/>
          </a:xfrm>
        </p:spPr>
        <p:txBody>
          <a:bodyPr/>
          <a:lstStyle/>
          <a:p>
            <a:r>
              <a:rPr lang="en-US" dirty="0" smtClean="0"/>
              <a:t>Assembly Requests</a:t>
            </a:r>
          </a:p>
          <a:p>
            <a:r>
              <a:rPr lang="en-US" sz="1400" dirty="0" smtClean="0"/>
              <a:t>Any questions, please feel free to contact Carl Schell at: cell: 313.414.6481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"/>
          <a:stretch/>
        </p:blipFill>
        <p:spPr>
          <a:xfrm>
            <a:off x="1143000" y="1905000"/>
            <a:ext cx="6629400" cy="45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1054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 </a:t>
            </a:r>
            <a:r>
              <a:rPr lang="en-US" sz="1600" dirty="0" smtClean="0"/>
              <a:t>Cut Trace at two points on bottom of PCB </a:t>
            </a:r>
          </a:p>
          <a:p>
            <a:pPr marL="514350" lvl="0" indent="-514350">
              <a:buFont typeface="+mj-lt"/>
              <a:buAutoNum type="arabicPeriod"/>
            </a:pPr>
            <a:endParaRPr lang="en-US" sz="1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 smtClean="0"/>
              <a:t>Add jumper to top of PCB</a:t>
            </a:r>
          </a:p>
          <a:p>
            <a:pPr marL="514350" lvl="0" indent="-514350">
              <a:buFont typeface="+mj-lt"/>
              <a:buAutoNum type="arabicPeriod"/>
            </a:pPr>
            <a:endParaRPr lang="en-US" sz="1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 smtClean="0"/>
              <a:t>Place </a:t>
            </a:r>
            <a:r>
              <a:rPr lang="en-US" sz="1600" dirty="0"/>
              <a:t>components R19, R27, R38 &amp; R46 (Previously listed as Do Not Populate). I will order these components today and provide them to you later this week.  The only issue I see on this from your side is that your previous stencil was not cut for these 4 components…so this may require a new stencil?? </a:t>
            </a:r>
          </a:p>
          <a:p>
            <a:pPr marL="514350" lvl="0" indent="-514350">
              <a:buFont typeface="+mj-lt"/>
              <a:buAutoNum type="arabicPeriod"/>
            </a:pP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The test points were placed correctly, but not oriented correctly (I had requested perpendicular to the edge of the board). I’m not sure if this is possible, but I will modify 1 of the 4 boards you provided me and provide it to you as a template of what I prefer. If not feasible, I will accept it as is. </a:t>
            </a:r>
            <a:endParaRPr lang="en-US" sz="1600" dirty="0" smtClean="0"/>
          </a:p>
          <a:p>
            <a:pPr marL="514350" lvl="0" indent="-514350">
              <a:buFont typeface="+mj-lt"/>
              <a:buAutoNum type="arabicPeriod"/>
            </a:pPr>
            <a:endParaRPr lang="en-US" sz="1600" dirty="0"/>
          </a:p>
          <a:p>
            <a:pPr marL="514350" lvl="0" indent="-514350">
              <a:buFont typeface="+mj-lt"/>
              <a:buAutoNum type="arabicPeriod"/>
            </a:pPr>
            <a:r>
              <a:rPr lang="en-US" sz="1600" dirty="0"/>
              <a:t>The labels on the silkscreen at S2 are reversed from what I would like. I would like to see if you could make or order and </a:t>
            </a:r>
            <a:r>
              <a:rPr lang="en-US" sz="1600" dirty="0" smtClean="0"/>
              <a:t>place </a:t>
            </a:r>
            <a:r>
              <a:rPr lang="en-US" sz="1600" dirty="0"/>
              <a:t>a nice sticker on the board near the switch to correct this. </a:t>
            </a:r>
          </a:p>
        </p:txBody>
      </p:sp>
    </p:spTree>
    <p:extLst>
      <p:ext uri="{BB962C8B-B14F-4D97-AF65-F5344CB8AC3E}">
        <p14:creationId xmlns:p14="http://schemas.microsoft.com/office/powerpoint/2010/main" val="23327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Cut Trace at two points on bottom of PCB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48100"/>
            <a:ext cx="3216067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4305300"/>
            <a:ext cx="3048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1768432" cy="40767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3124200" y="2057400"/>
            <a:ext cx="1905000" cy="22479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4762500"/>
            <a:ext cx="1905000" cy="1371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34753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Bottom Side of PCB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3660004"/>
            <a:ext cx="1143000" cy="43574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43870" y="4095750"/>
            <a:ext cx="1195130" cy="32385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9000" y="3773269"/>
            <a:ext cx="1752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Sever the trace at two points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Add jumper to bottom (preferred) or on top, if bottom is not feasible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84" y="2579132"/>
            <a:ext cx="1768432" cy="40767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09600" y="220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Bottom Side of PCB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1447800" y="2579132"/>
            <a:ext cx="1219200" cy="3974068"/>
          </a:xfrm>
          <a:prstGeom prst="arc">
            <a:avLst>
              <a:gd name="adj1" fmla="val 15790326"/>
              <a:gd name="adj2" fmla="val 5868031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782462" y="2718486"/>
            <a:ext cx="76200" cy="76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761864" y="6363798"/>
            <a:ext cx="76200" cy="76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577334" y="43815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PREFFERED METHOD!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25114" y="43815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Or…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9944" y="220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Top Side of PCB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883010" y="43815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PREFFERED METHOD!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4127" r="46125" b="18039"/>
          <a:stretch/>
        </p:blipFill>
        <p:spPr>
          <a:xfrm>
            <a:off x="5813102" y="2601786"/>
            <a:ext cx="3246553" cy="380011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26" name="Arc 25"/>
          <p:cNvSpPr/>
          <p:nvPr/>
        </p:nvSpPr>
        <p:spPr>
          <a:xfrm rot="10800000">
            <a:off x="7391400" y="4229097"/>
            <a:ext cx="762000" cy="1866902"/>
          </a:xfrm>
          <a:prstGeom prst="arc">
            <a:avLst>
              <a:gd name="adj1" fmla="val 15362050"/>
              <a:gd name="adj2" fmla="val 5868031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7831095" y="4229100"/>
            <a:ext cx="76200" cy="76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7924800" y="5905501"/>
            <a:ext cx="76200" cy="76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Place components R19, R27, R38 &amp; R46 (Previously listed as Do Not Populate).</a:t>
            </a:r>
            <a:endParaRPr lang="en-US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1981200"/>
            <a:ext cx="4191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Place </a:t>
            </a:r>
            <a:r>
              <a:rPr lang="en-US" dirty="0" smtClean="0">
                <a:solidFill>
                  <a:srgbClr val="FF0000"/>
                </a:solidFill>
              </a:rPr>
              <a:t>(0Ω Jumpers) </a:t>
            </a:r>
            <a:r>
              <a:rPr lang="en-US" dirty="0" smtClean="0">
                <a:solidFill>
                  <a:srgbClr val="FF0000"/>
                </a:solidFill>
              </a:rPr>
              <a:t>at: </a:t>
            </a:r>
            <a:r>
              <a:rPr lang="en-US" b="1" dirty="0" smtClean="0">
                <a:solidFill>
                  <a:srgbClr val="FF0000"/>
                </a:solidFill>
              </a:rPr>
              <a:t>R19, R27, R38, R46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4" y="3142491"/>
            <a:ext cx="4385130" cy="3224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22" y="3142488"/>
            <a:ext cx="4393110" cy="324595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990600" y="3276600"/>
            <a:ext cx="381000" cy="4572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391400" y="5257800"/>
            <a:ext cx="533400" cy="3048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620000" y="3326027"/>
            <a:ext cx="381000" cy="4572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600200" y="5399903"/>
            <a:ext cx="533400" cy="3048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Preferred Test Point Orientation is Perpendicular to the edge of the PCB…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3432812" cy="22834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2678668"/>
            <a:ext cx="34328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Perfect – exactly as desired!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081" y="2675234"/>
            <a:ext cx="43079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This test point’s orientation is not ideal...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06" b="36611"/>
          <a:stretch/>
        </p:blipFill>
        <p:spPr>
          <a:xfrm>
            <a:off x="4641082" y="3048000"/>
            <a:ext cx="430799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Add Sticker to correct mislabeled Silkscreen…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9" t="19086" r="30301" b="16608"/>
          <a:stretch/>
        </p:blipFill>
        <p:spPr>
          <a:xfrm>
            <a:off x="304800" y="2286000"/>
            <a:ext cx="3748216" cy="4168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9" t="19086" r="30301" b="16608"/>
          <a:stretch/>
        </p:blipFill>
        <p:spPr>
          <a:xfrm>
            <a:off x="5257800" y="2257168"/>
            <a:ext cx="3748216" cy="41683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53016" y="2895600"/>
            <a:ext cx="120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Something like this…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91000" y="4038600"/>
            <a:ext cx="9906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131908" y="3218764"/>
            <a:ext cx="1554892" cy="219143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91400" y="3429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RST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31908" y="4709990"/>
            <a:ext cx="155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ACTIVE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87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Stepper Motor Eval Board</vt:lpstr>
      <vt:lpstr>Request Overview</vt:lpstr>
      <vt:lpstr>Request #1</vt:lpstr>
      <vt:lpstr>Request #2</vt:lpstr>
      <vt:lpstr>Request #3</vt:lpstr>
      <vt:lpstr>Request #4</vt:lpstr>
      <vt:lpstr>Request #5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Stepper Motor Eval Board</dc:title>
  <dc:creator>Carl Schell</dc:creator>
  <cp:lastModifiedBy>Carl Schell</cp:lastModifiedBy>
  <cp:revision>13</cp:revision>
  <dcterms:created xsi:type="dcterms:W3CDTF">2013-07-08T19:32:52Z</dcterms:created>
  <dcterms:modified xsi:type="dcterms:W3CDTF">2013-07-08T21:34:52Z</dcterms:modified>
</cp:coreProperties>
</file>