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3F15-E2A0-4F8A-B5C1-CCF35D335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0D1C9D-923A-42F9-AF11-BE95CCA7DB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17D3FD-810A-41CB-83FA-06044C9BA810}"/>
              </a:ext>
            </a:extLst>
          </p:cNvPr>
          <p:cNvSpPr>
            <a:spLocks noGrp="1"/>
          </p:cNvSpPr>
          <p:nvPr>
            <p:ph type="dt" sz="half" idx="10"/>
          </p:nvPr>
        </p:nvSpPr>
        <p:spPr/>
        <p:txBody>
          <a:bodyPr/>
          <a:lstStyle/>
          <a:p>
            <a:fld id="{909B8116-3946-49D4-8AC0-5630C51C97F4}" type="datetimeFigureOut">
              <a:rPr lang="en-US" smtClean="0"/>
              <a:t>12/24/2021</a:t>
            </a:fld>
            <a:endParaRPr lang="en-US"/>
          </a:p>
        </p:txBody>
      </p:sp>
      <p:sp>
        <p:nvSpPr>
          <p:cNvPr id="5" name="Footer Placeholder 4">
            <a:extLst>
              <a:ext uri="{FF2B5EF4-FFF2-40B4-BE49-F238E27FC236}">
                <a16:creationId xmlns:a16="http://schemas.microsoft.com/office/drawing/2014/main" id="{3156B104-3CD0-40AA-A943-CB27609CD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340F5E-EA5A-4E6B-A540-BEF54A00A4D4}"/>
              </a:ext>
            </a:extLst>
          </p:cNvPr>
          <p:cNvSpPr>
            <a:spLocks noGrp="1"/>
          </p:cNvSpPr>
          <p:nvPr>
            <p:ph type="sldNum" sz="quarter" idx="12"/>
          </p:nvPr>
        </p:nvSpPr>
        <p:spPr/>
        <p:txBody>
          <a:bodyPr/>
          <a:lstStyle/>
          <a:p>
            <a:fld id="{DD2FF4C5-283B-4B55-9D6E-CDAE9DAD7614}" type="slidenum">
              <a:rPr lang="en-US" smtClean="0"/>
              <a:t>‹#›</a:t>
            </a:fld>
            <a:endParaRPr lang="en-US"/>
          </a:p>
        </p:txBody>
      </p:sp>
    </p:spTree>
    <p:extLst>
      <p:ext uri="{BB962C8B-B14F-4D97-AF65-F5344CB8AC3E}">
        <p14:creationId xmlns:p14="http://schemas.microsoft.com/office/powerpoint/2010/main" val="3819429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F3FC-AA89-4FC2-999F-6026629477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C11FAF-08BA-4D02-869C-BA1B5B99068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EF810-9D40-4275-9005-69F293E49318}"/>
              </a:ext>
            </a:extLst>
          </p:cNvPr>
          <p:cNvSpPr>
            <a:spLocks noGrp="1"/>
          </p:cNvSpPr>
          <p:nvPr>
            <p:ph type="dt" sz="half" idx="10"/>
          </p:nvPr>
        </p:nvSpPr>
        <p:spPr/>
        <p:txBody>
          <a:bodyPr/>
          <a:lstStyle/>
          <a:p>
            <a:fld id="{909B8116-3946-49D4-8AC0-5630C51C97F4}" type="datetimeFigureOut">
              <a:rPr lang="en-US" smtClean="0"/>
              <a:t>12/24/2021</a:t>
            </a:fld>
            <a:endParaRPr lang="en-US"/>
          </a:p>
        </p:txBody>
      </p:sp>
      <p:sp>
        <p:nvSpPr>
          <p:cNvPr id="5" name="Footer Placeholder 4">
            <a:extLst>
              <a:ext uri="{FF2B5EF4-FFF2-40B4-BE49-F238E27FC236}">
                <a16:creationId xmlns:a16="http://schemas.microsoft.com/office/drawing/2014/main" id="{01E7B1A1-62C6-44AC-88B0-39D259EB9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3FDBB-C977-4FFA-87EB-B3A1F9DDC43A}"/>
              </a:ext>
            </a:extLst>
          </p:cNvPr>
          <p:cNvSpPr>
            <a:spLocks noGrp="1"/>
          </p:cNvSpPr>
          <p:nvPr>
            <p:ph type="sldNum" sz="quarter" idx="12"/>
          </p:nvPr>
        </p:nvSpPr>
        <p:spPr/>
        <p:txBody>
          <a:bodyPr/>
          <a:lstStyle/>
          <a:p>
            <a:fld id="{DD2FF4C5-283B-4B55-9D6E-CDAE9DAD7614}" type="slidenum">
              <a:rPr lang="en-US" smtClean="0"/>
              <a:t>‹#›</a:t>
            </a:fld>
            <a:endParaRPr lang="en-US"/>
          </a:p>
        </p:txBody>
      </p:sp>
    </p:spTree>
    <p:extLst>
      <p:ext uri="{BB962C8B-B14F-4D97-AF65-F5344CB8AC3E}">
        <p14:creationId xmlns:p14="http://schemas.microsoft.com/office/powerpoint/2010/main" val="3909476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162C3F-942D-4AFC-A85A-C830BC168C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702A2C-A7DB-4257-A0AE-B32172B905D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1DADE-CA27-430E-A377-D9CB6084EC65}"/>
              </a:ext>
            </a:extLst>
          </p:cNvPr>
          <p:cNvSpPr>
            <a:spLocks noGrp="1"/>
          </p:cNvSpPr>
          <p:nvPr>
            <p:ph type="dt" sz="half" idx="10"/>
          </p:nvPr>
        </p:nvSpPr>
        <p:spPr/>
        <p:txBody>
          <a:bodyPr/>
          <a:lstStyle/>
          <a:p>
            <a:fld id="{909B8116-3946-49D4-8AC0-5630C51C97F4}" type="datetimeFigureOut">
              <a:rPr lang="en-US" smtClean="0"/>
              <a:t>12/24/2021</a:t>
            </a:fld>
            <a:endParaRPr lang="en-US"/>
          </a:p>
        </p:txBody>
      </p:sp>
      <p:sp>
        <p:nvSpPr>
          <p:cNvPr id="5" name="Footer Placeholder 4">
            <a:extLst>
              <a:ext uri="{FF2B5EF4-FFF2-40B4-BE49-F238E27FC236}">
                <a16:creationId xmlns:a16="http://schemas.microsoft.com/office/drawing/2014/main" id="{653346CE-3C45-40CD-B60D-3099293F3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A1817-2C26-438D-9E22-B17EB1886F05}"/>
              </a:ext>
            </a:extLst>
          </p:cNvPr>
          <p:cNvSpPr>
            <a:spLocks noGrp="1"/>
          </p:cNvSpPr>
          <p:nvPr>
            <p:ph type="sldNum" sz="quarter" idx="12"/>
          </p:nvPr>
        </p:nvSpPr>
        <p:spPr/>
        <p:txBody>
          <a:bodyPr/>
          <a:lstStyle/>
          <a:p>
            <a:fld id="{DD2FF4C5-283B-4B55-9D6E-CDAE9DAD7614}" type="slidenum">
              <a:rPr lang="en-US" smtClean="0"/>
              <a:t>‹#›</a:t>
            </a:fld>
            <a:endParaRPr lang="en-US"/>
          </a:p>
        </p:txBody>
      </p:sp>
    </p:spTree>
    <p:extLst>
      <p:ext uri="{BB962C8B-B14F-4D97-AF65-F5344CB8AC3E}">
        <p14:creationId xmlns:p14="http://schemas.microsoft.com/office/powerpoint/2010/main" val="3770772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104B-3149-48D7-8892-A9C89578F9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B8CC2A-C5EA-4F12-BADE-43E85B77F2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56C8D-FA60-45D1-B70C-4B2B97E70970}"/>
              </a:ext>
            </a:extLst>
          </p:cNvPr>
          <p:cNvSpPr>
            <a:spLocks noGrp="1"/>
          </p:cNvSpPr>
          <p:nvPr>
            <p:ph type="dt" sz="half" idx="10"/>
          </p:nvPr>
        </p:nvSpPr>
        <p:spPr/>
        <p:txBody>
          <a:bodyPr/>
          <a:lstStyle/>
          <a:p>
            <a:fld id="{909B8116-3946-49D4-8AC0-5630C51C97F4}" type="datetimeFigureOut">
              <a:rPr lang="en-US" smtClean="0"/>
              <a:t>12/24/2021</a:t>
            </a:fld>
            <a:endParaRPr lang="en-US"/>
          </a:p>
        </p:txBody>
      </p:sp>
      <p:sp>
        <p:nvSpPr>
          <p:cNvPr id="5" name="Footer Placeholder 4">
            <a:extLst>
              <a:ext uri="{FF2B5EF4-FFF2-40B4-BE49-F238E27FC236}">
                <a16:creationId xmlns:a16="http://schemas.microsoft.com/office/drawing/2014/main" id="{FE521600-D91C-4918-A582-C9760E507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75C30-A5BA-4D57-96A7-12A401EF7004}"/>
              </a:ext>
            </a:extLst>
          </p:cNvPr>
          <p:cNvSpPr>
            <a:spLocks noGrp="1"/>
          </p:cNvSpPr>
          <p:nvPr>
            <p:ph type="sldNum" sz="quarter" idx="12"/>
          </p:nvPr>
        </p:nvSpPr>
        <p:spPr/>
        <p:txBody>
          <a:bodyPr/>
          <a:lstStyle/>
          <a:p>
            <a:fld id="{DD2FF4C5-283B-4B55-9D6E-CDAE9DAD7614}" type="slidenum">
              <a:rPr lang="en-US" smtClean="0"/>
              <a:t>‹#›</a:t>
            </a:fld>
            <a:endParaRPr lang="en-US"/>
          </a:p>
        </p:txBody>
      </p:sp>
    </p:spTree>
    <p:extLst>
      <p:ext uri="{BB962C8B-B14F-4D97-AF65-F5344CB8AC3E}">
        <p14:creationId xmlns:p14="http://schemas.microsoft.com/office/powerpoint/2010/main" val="346945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66C2-EFED-42EA-B226-5D7453F165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3821A-D16B-48AF-8EFB-ED2367A7B6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40BE724-A641-426D-8818-7E8D27CDCE54}"/>
              </a:ext>
            </a:extLst>
          </p:cNvPr>
          <p:cNvSpPr>
            <a:spLocks noGrp="1"/>
          </p:cNvSpPr>
          <p:nvPr>
            <p:ph type="dt" sz="half" idx="10"/>
          </p:nvPr>
        </p:nvSpPr>
        <p:spPr/>
        <p:txBody>
          <a:bodyPr/>
          <a:lstStyle/>
          <a:p>
            <a:fld id="{909B8116-3946-49D4-8AC0-5630C51C97F4}" type="datetimeFigureOut">
              <a:rPr lang="en-US" smtClean="0"/>
              <a:t>12/24/2021</a:t>
            </a:fld>
            <a:endParaRPr lang="en-US"/>
          </a:p>
        </p:txBody>
      </p:sp>
      <p:sp>
        <p:nvSpPr>
          <p:cNvPr id="5" name="Footer Placeholder 4">
            <a:extLst>
              <a:ext uri="{FF2B5EF4-FFF2-40B4-BE49-F238E27FC236}">
                <a16:creationId xmlns:a16="http://schemas.microsoft.com/office/drawing/2014/main" id="{D33F073F-5826-4673-A4C8-5D86EB076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DB3F6-8EB8-4C77-892A-747AA02894B1}"/>
              </a:ext>
            </a:extLst>
          </p:cNvPr>
          <p:cNvSpPr>
            <a:spLocks noGrp="1"/>
          </p:cNvSpPr>
          <p:nvPr>
            <p:ph type="sldNum" sz="quarter" idx="12"/>
          </p:nvPr>
        </p:nvSpPr>
        <p:spPr/>
        <p:txBody>
          <a:bodyPr/>
          <a:lstStyle/>
          <a:p>
            <a:fld id="{DD2FF4C5-283B-4B55-9D6E-CDAE9DAD7614}" type="slidenum">
              <a:rPr lang="en-US" smtClean="0"/>
              <a:t>‹#›</a:t>
            </a:fld>
            <a:endParaRPr lang="en-US"/>
          </a:p>
        </p:txBody>
      </p:sp>
    </p:spTree>
    <p:extLst>
      <p:ext uri="{BB962C8B-B14F-4D97-AF65-F5344CB8AC3E}">
        <p14:creationId xmlns:p14="http://schemas.microsoft.com/office/powerpoint/2010/main" val="129411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6055F-2515-4AEA-8734-363D392D85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0E5F1A-3041-406E-AF9D-0E811EE2C9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752020-C8C8-498E-B61C-21F5DCD739E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F3893F-5C9F-4129-A403-BFB1315F8C58}"/>
              </a:ext>
            </a:extLst>
          </p:cNvPr>
          <p:cNvSpPr>
            <a:spLocks noGrp="1"/>
          </p:cNvSpPr>
          <p:nvPr>
            <p:ph type="dt" sz="half" idx="10"/>
          </p:nvPr>
        </p:nvSpPr>
        <p:spPr/>
        <p:txBody>
          <a:bodyPr/>
          <a:lstStyle/>
          <a:p>
            <a:fld id="{909B8116-3946-49D4-8AC0-5630C51C97F4}" type="datetimeFigureOut">
              <a:rPr lang="en-US" smtClean="0"/>
              <a:t>12/24/2021</a:t>
            </a:fld>
            <a:endParaRPr lang="en-US"/>
          </a:p>
        </p:txBody>
      </p:sp>
      <p:sp>
        <p:nvSpPr>
          <p:cNvPr id="6" name="Footer Placeholder 5">
            <a:extLst>
              <a:ext uri="{FF2B5EF4-FFF2-40B4-BE49-F238E27FC236}">
                <a16:creationId xmlns:a16="http://schemas.microsoft.com/office/drawing/2014/main" id="{A78AEDA5-F4B6-435F-87EB-909DCBDEDA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037213-83D4-405F-9438-7D83CA01ED33}"/>
              </a:ext>
            </a:extLst>
          </p:cNvPr>
          <p:cNvSpPr>
            <a:spLocks noGrp="1"/>
          </p:cNvSpPr>
          <p:nvPr>
            <p:ph type="sldNum" sz="quarter" idx="12"/>
          </p:nvPr>
        </p:nvSpPr>
        <p:spPr/>
        <p:txBody>
          <a:bodyPr/>
          <a:lstStyle/>
          <a:p>
            <a:fld id="{DD2FF4C5-283B-4B55-9D6E-CDAE9DAD7614}" type="slidenum">
              <a:rPr lang="en-US" smtClean="0"/>
              <a:t>‹#›</a:t>
            </a:fld>
            <a:endParaRPr lang="en-US"/>
          </a:p>
        </p:txBody>
      </p:sp>
    </p:spTree>
    <p:extLst>
      <p:ext uri="{BB962C8B-B14F-4D97-AF65-F5344CB8AC3E}">
        <p14:creationId xmlns:p14="http://schemas.microsoft.com/office/powerpoint/2010/main" val="3332228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E8164-4575-47F9-B59C-679957F38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0B86AB-D001-4665-81B5-85F85C68E0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00C9D75-AEFE-4A96-9AA2-D6F3077F25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E937EE-6460-435B-B6A7-02A3DF05A4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E8B882-A8CB-4442-8178-C1F3EAE0627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6E555E-D8FE-41AE-BA58-8D2A33899AF1}"/>
              </a:ext>
            </a:extLst>
          </p:cNvPr>
          <p:cNvSpPr>
            <a:spLocks noGrp="1"/>
          </p:cNvSpPr>
          <p:nvPr>
            <p:ph type="dt" sz="half" idx="10"/>
          </p:nvPr>
        </p:nvSpPr>
        <p:spPr/>
        <p:txBody>
          <a:bodyPr/>
          <a:lstStyle/>
          <a:p>
            <a:fld id="{909B8116-3946-49D4-8AC0-5630C51C97F4}" type="datetimeFigureOut">
              <a:rPr lang="en-US" smtClean="0"/>
              <a:t>12/24/2021</a:t>
            </a:fld>
            <a:endParaRPr lang="en-US"/>
          </a:p>
        </p:txBody>
      </p:sp>
      <p:sp>
        <p:nvSpPr>
          <p:cNvPr id="8" name="Footer Placeholder 7">
            <a:extLst>
              <a:ext uri="{FF2B5EF4-FFF2-40B4-BE49-F238E27FC236}">
                <a16:creationId xmlns:a16="http://schemas.microsoft.com/office/drawing/2014/main" id="{38F4700A-38DB-42FC-8DC6-C2F5B20777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F9A75A-6B50-45A3-9607-2F9926AA81EC}"/>
              </a:ext>
            </a:extLst>
          </p:cNvPr>
          <p:cNvSpPr>
            <a:spLocks noGrp="1"/>
          </p:cNvSpPr>
          <p:nvPr>
            <p:ph type="sldNum" sz="quarter" idx="12"/>
          </p:nvPr>
        </p:nvSpPr>
        <p:spPr/>
        <p:txBody>
          <a:bodyPr/>
          <a:lstStyle/>
          <a:p>
            <a:fld id="{DD2FF4C5-283B-4B55-9D6E-CDAE9DAD7614}" type="slidenum">
              <a:rPr lang="en-US" smtClean="0"/>
              <a:t>‹#›</a:t>
            </a:fld>
            <a:endParaRPr lang="en-US"/>
          </a:p>
        </p:txBody>
      </p:sp>
    </p:spTree>
    <p:extLst>
      <p:ext uri="{BB962C8B-B14F-4D97-AF65-F5344CB8AC3E}">
        <p14:creationId xmlns:p14="http://schemas.microsoft.com/office/powerpoint/2010/main" val="298871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5E62-E8A9-46C3-A51E-C7B7A7F62D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9E8628-1003-4394-AECC-A11DE11DB033}"/>
              </a:ext>
            </a:extLst>
          </p:cNvPr>
          <p:cNvSpPr>
            <a:spLocks noGrp="1"/>
          </p:cNvSpPr>
          <p:nvPr>
            <p:ph type="dt" sz="half" idx="10"/>
          </p:nvPr>
        </p:nvSpPr>
        <p:spPr/>
        <p:txBody>
          <a:bodyPr/>
          <a:lstStyle/>
          <a:p>
            <a:fld id="{909B8116-3946-49D4-8AC0-5630C51C97F4}" type="datetimeFigureOut">
              <a:rPr lang="en-US" smtClean="0"/>
              <a:t>12/24/2021</a:t>
            </a:fld>
            <a:endParaRPr lang="en-US"/>
          </a:p>
        </p:txBody>
      </p:sp>
      <p:sp>
        <p:nvSpPr>
          <p:cNvPr id="4" name="Footer Placeholder 3">
            <a:extLst>
              <a:ext uri="{FF2B5EF4-FFF2-40B4-BE49-F238E27FC236}">
                <a16:creationId xmlns:a16="http://schemas.microsoft.com/office/drawing/2014/main" id="{5C8F420B-B7D4-48D1-8C36-55BAF8690E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66BDF7-22F2-4E49-9486-FEB8AC651F4E}"/>
              </a:ext>
            </a:extLst>
          </p:cNvPr>
          <p:cNvSpPr>
            <a:spLocks noGrp="1"/>
          </p:cNvSpPr>
          <p:nvPr>
            <p:ph type="sldNum" sz="quarter" idx="12"/>
          </p:nvPr>
        </p:nvSpPr>
        <p:spPr/>
        <p:txBody>
          <a:bodyPr/>
          <a:lstStyle/>
          <a:p>
            <a:fld id="{DD2FF4C5-283B-4B55-9D6E-CDAE9DAD7614}" type="slidenum">
              <a:rPr lang="en-US" smtClean="0"/>
              <a:t>‹#›</a:t>
            </a:fld>
            <a:endParaRPr lang="en-US"/>
          </a:p>
        </p:txBody>
      </p:sp>
    </p:spTree>
    <p:extLst>
      <p:ext uri="{BB962C8B-B14F-4D97-AF65-F5344CB8AC3E}">
        <p14:creationId xmlns:p14="http://schemas.microsoft.com/office/powerpoint/2010/main" val="35197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2E45F2-9D07-4160-BB63-BAF4C18518B4}"/>
              </a:ext>
            </a:extLst>
          </p:cNvPr>
          <p:cNvSpPr>
            <a:spLocks noGrp="1"/>
          </p:cNvSpPr>
          <p:nvPr>
            <p:ph type="dt" sz="half" idx="10"/>
          </p:nvPr>
        </p:nvSpPr>
        <p:spPr/>
        <p:txBody>
          <a:bodyPr/>
          <a:lstStyle/>
          <a:p>
            <a:fld id="{909B8116-3946-49D4-8AC0-5630C51C97F4}" type="datetimeFigureOut">
              <a:rPr lang="en-US" smtClean="0"/>
              <a:t>12/24/2021</a:t>
            </a:fld>
            <a:endParaRPr lang="en-US"/>
          </a:p>
        </p:txBody>
      </p:sp>
      <p:sp>
        <p:nvSpPr>
          <p:cNvPr id="3" name="Footer Placeholder 2">
            <a:extLst>
              <a:ext uri="{FF2B5EF4-FFF2-40B4-BE49-F238E27FC236}">
                <a16:creationId xmlns:a16="http://schemas.microsoft.com/office/drawing/2014/main" id="{8E642289-540F-4F91-AACC-94CAB15C76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DE72DD-7115-425E-99A8-9DBFC30AB1D6}"/>
              </a:ext>
            </a:extLst>
          </p:cNvPr>
          <p:cNvSpPr>
            <a:spLocks noGrp="1"/>
          </p:cNvSpPr>
          <p:nvPr>
            <p:ph type="sldNum" sz="quarter" idx="12"/>
          </p:nvPr>
        </p:nvSpPr>
        <p:spPr/>
        <p:txBody>
          <a:bodyPr/>
          <a:lstStyle/>
          <a:p>
            <a:fld id="{DD2FF4C5-283B-4B55-9D6E-CDAE9DAD7614}" type="slidenum">
              <a:rPr lang="en-US" smtClean="0"/>
              <a:t>‹#›</a:t>
            </a:fld>
            <a:endParaRPr lang="en-US"/>
          </a:p>
        </p:txBody>
      </p:sp>
    </p:spTree>
    <p:extLst>
      <p:ext uri="{BB962C8B-B14F-4D97-AF65-F5344CB8AC3E}">
        <p14:creationId xmlns:p14="http://schemas.microsoft.com/office/powerpoint/2010/main" val="3624289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E6C3-A49B-44F3-9EC4-41A79253ED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150BD6-7553-439C-89A8-1A18F92FE9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6BF40F-DD62-452B-8AC5-607E70D7A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21453B-C3E3-4818-9E5D-1D3B72EB3615}"/>
              </a:ext>
            </a:extLst>
          </p:cNvPr>
          <p:cNvSpPr>
            <a:spLocks noGrp="1"/>
          </p:cNvSpPr>
          <p:nvPr>
            <p:ph type="dt" sz="half" idx="10"/>
          </p:nvPr>
        </p:nvSpPr>
        <p:spPr/>
        <p:txBody>
          <a:bodyPr/>
          <a:lstStyle/>
          <a:p>
            <a:fld id="{909B8116-3946-49D4-8AC0-5630C51C97F4}" type="datetimeFigureOut">
              <a:rPr lang="en-US" smtClean="0"/>
              <a:t>12/24/2021</a:t>
            </a:fld>
            <a:endParaRPr lang="en-US"/>
          </a:p>
        </p:txBody>
      </p:sp>
      <p:sp>
        <p:nvSpPr>
          <p:cNvPr id="6" name="Footer Placeholder 5">
            <a:extLst>
              <a:ext uri="{FF2B5EF4-FFF2-40B4-BE49-F238E27FC236}">
                <a16:creationId xmlns:a16="http://schemas.microsoft.com/office/drawing/2014/main" id="{49874B6B-0991-4E2A-9B20-305975C6C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39F8AE-4086-445D-B51F-7028556B872D}"/>
              </a:ext>
            </a:extLst>
          </p:cNvPr>
          <p:cNvSpPr>
            <a:spLocks noGrp="1"/>
          </p:cNvSpPr>
          <p:nvPr>
            <p:ph type="sldNum" sz="quarter" idx="12"/>
          </p:nvPr>
        </p:nvSpPr>
        <p:spPr/>
        <p:txBody>
          <a:bodyPr/>
          <a:lstStyle/>
          <a:p>
            <a:fld id="{DD2FF4C5-283B-4B55-9D6E-CDAE9DAD7614}" type="slidenum">
              <a:rPr lang="en-US" smtClean="0"/>
              <a:t>‹#›</a:t>
            </a:fld>
            <a:endParaRPr lang="en-US"/>
          </a:p>
        </p:txBody>
      </p:sp>
    </p:spTree>
    <p:extLst>
      <p:ext uri="{BB962C8B-B14F-4D97-AF65-F5344CB8AC3E}">
        <p14:creationId xmlns:p14="http://schemas.microsoft.com/office/powerpoint/2010/main" val="72927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06DBE-6538-4BCF-A6E8-E1A9B8418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336D13-E91F-4460-B471-C9A2318F56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AEF134-090D-4D73-8518-09EA2918F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541678-9C1B-408B-8C25-D9756E2F745D}"/>
              </a:ext>
            </a:extLst>
          </p:cNvPr>
          <p:cNvSpPr>
            <a:spLocks noGrp="1"/>
          </p:cNvSpPr>
          <p:nvPr>
            <p:ph type="dt" sz="half" idx="10"/>
          </p:nvPr>
        </p:nvSpPr>
        <p:spPr/>
        <p:txBody>
          <a:bodyPr/>
          <a:lstStyle/>
          <a:p>
            <a:fld id="{909B8116-3946-49D4-8AC0-5630C51C97F4}" type="datetimeFigureOut">
              <a:rPr lang="en-US" smtClean="0"/>
              <a:t>12/24/2021</a:t>
            </a:fld>
            <a:endParaRPr lang="en-US"/>
          </a:p>
        </p:txBody>
      </p:sp>
      <p:sp>
        <p:nvSpPr>
          <p:cNvPr id="6" name="Footer Placeholder 5">
            <a:extLst>
              <a:ext uri="{FF2B5EF4-FFF2-40B4-BE49-F238E27FC236}">
                <a16:creationId xmlns:a16="http://schemas.microsoft.com/office/drawing/2014/main" id="{7F9E30EB-E49E-422E-AE04-55EF3D02A0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3AD33E-82B3-4A35-8EC7-6B5DE124D929}"/>
              </a:ext>
            </a:extLst>
          </p:cNvPr>
          <p:cNvSpPr>
            <a:spLocks noGrp="1"/>
          </p:cNvSpPr>
          <p:nvPr>
            <p:ph type="sldNum" sz="quarter" idx="12"/>
          </p:nvPr>
        </p:nvSpPr>
        <p:spPr/>
        <p:txBody>
          <a:bodyPr/>
          <a:lstStyle/>
          <a:p>
            <a:fld id="{DD2FF4C5-283B-4B55-9D6E-CDAE9DAD7614}" type="slidenum">
              <a:rPr lang="en-US" smtClean="0"/>
              <a:t>‹#›</a:t>
            </a:fld>
            <a:endParaRPr lang="en-US"/>
          </a:p>
        </p:txBody>
      </p:sp>
    </p:spTree>
    <p:extLst>
      <p:ext uri="{BB962C8B-B14F-4D97-AF65-F5344CB8AC3E}">
        <p14:creationId xmlns:p14="http://schemas.microsoft.com/office/powerpoint/2010/main" val="122729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1EDD2B-2F91-4E15-8F62-412F336E85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1705A5-201D-457F-BE51-DBB254603A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5E1961-7FC7-4F63-9405-8CBD77F6D4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B8116-3946-49D4-8AC0-5630C51C97F4}" type="datetimeFigureOut">
              <a:rPr lang="en-US" smtClean="0"/>
              <a:t>12/24/2021</a:t>
            </a:fld>
            <a:endParaRPr lang="en-US"/>
          </a:p>
        </p:txBody>
      </p:sp>
      <p:sp>
        <p:nvSpPr>
          <p:cNvPr id="5" name="Footer Placeholder 4">
            <a:extLst>
              <a:ext uri="{FF2B5EF4-FFF2-40B4-BE49-F238E27FC236}">
                <a16:creationId xmlns:a16="http://schemas.microsoft.com/office/drawing/2014/main" id="{DE3F7004-F33F-4E25-8F47-36173A3CBE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D31A6E-126D-4001-8974-2CAD3C2DF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FF4C5-283B-4B55-9D6E-CDAE9DAD7614}" type="slidenum">
              <a:rPr lang="en-US" smtClean="0"/>
              <a:t>‹#›</a:t>
            </a:fld>
            <a:endParaRPr lang="en-US"/>
          </a:p>
        </p:txBody>
      </p:sp>
    </p:spTree>
    <p:extLst>
      <p:ext uri="{BB962C8B-B14F-4D97-AF65-F5344CB8AC3E}">
        <p14:creationId xmlns:p14="http://schemas.microsoft.com/office/powerpoint/2010/main" val="201693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C18D-F4AE-47B1-8484-E12F2C0BC0CD}"/>
              </a:ext>
            </a:extLst>
          </p:cNvPr>
          <p:cNvSpPr>
            <a:spLocks noGrp="1"/>
          </p:cNvSpPr>
          <p:nvPr>
            <p:ph type="ctrTitle"/>
          </p:nvPr>
        </p:nvSpPr>
        <p:spPr/>
        <p:txBody>
          <a:bodyPr/>
          <a:lstStyle/>
          <a:p>
            <a:r>
              <a:rPr lang="en-US">
                <a:solidFill>
                  <a:srgbClr val="00B0F0"/>
                </a:solidFill>
              </a:rPr>
              <a:t>Ultrasonic Sensor</a:t>
            </a:r>
            <a:endParaRPr lang="en-US" dirty="0">
              <a:solidFill>
                <a:srgbClr val="00B0F0"/>
              </a:solidFill>
            </a:endParaRPr>
          </a:p>
        </p:txBody>
      </p:sp>
    </p:spTree>
    <p:extLst>
      <p:ext uri="{BB962C8B-B14F-4D97-AF65-F5344CB8AC3E}">
        <p14:creationId xmlns:p14="http://schemas.microsoft.com/office/powerpoint/2010/main" val="4189381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80E1-B95B-4F74-981E-66CDF3C0B4DE}"/>
              </a:ext>
            </a:extLst>
          </p:cNvPr>
          <p:cNvSpPr>
            <a:spLocks noGrp="1"/>
          </p:cNvSpPr>
          <p:nvPr>
            <p:ph type="title"/>
          </p:nvPr>
        </p:nvSpPr>
        <p:spPr>
          <a:xfrm>
            <a:off x="1328394" y="2919788"/>
            <a:ext cx="10515600" cy="1325563"/>
          </a:xfrm>
        </p:spPr>
        <p:txBody>
          <a:bodyPr/>
          <a:lstStyle/>
          <a:p>
            <a:r>
              <a:rPr lang="en-US" dirty="0"/>
              <a:t>                   </a:t>
            </a:r>
            <a:r>
              <a:rPr lang="en-US" dirty="0">
                <a:solidFill>
                  <a:srgbClr val="00B0F0"/>
                </a:solidFill>
              </a:rPr>
              <a:t>Thank you…</a:t>
            </a:r>
          </a:p>
        </p:txBody>
      </p:sp>
    </p:spTree>
    <p:extLst>
      <p:ext uri="{BB962C8B-B14F-4D97-AF65-F5344CB8AC3E}">
        <p14:creationId xmlns:p14="http://schemas.microsoft.com/office/powerpoint/2010/main" val="216983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6AC0-7CAE-4336-8B09-6EC53CFFC1E5}"/>
              </a:ext>
            </a:extLst>
          </p:cNvPr>
          <p:cNvSpPr>
            <a:spLocks noGrp="1"/>
          </p:cNvSpPr>
          <p:nvPr>
            <p:ph type="title"/>
          </p:nvPr>
        </p:nvSpPr>
        <p:spPr/>
        <p:txBody>
          <a:bodyPr/>
          <a:lstStyle/>
          <a:p>
            <a:r>
              <a:rPr lang="en-US" dirty="0">
                <a:solidFill>
                  <a:srgbClr val="7030A0"/>
                </a:solidFill>
              </a:rPr>
              <a:t>Hardware</a:t>
            </a:r>
          </a:p>
        </p:txBody>
      </p:sp>
      <p:sp>
        <p:nvSpPr>
          <p:cNvPr id="3" name="Content Placeholder 2">
            <a:extLst>
              <a:ext uri="{FF2B5EF4-FFF2-40B4-BE49-F238E27FC236}">
                <a16:creationId xmlns:a16="http://schemas.microsoft.com/office/drawing/2014/main" id="{303BBB23-B6A4-4C33-B008-91DA273ADB8E}"/>
              </a:ext>
            </a:extLst>
          </p:cNvPr>
          <p:cNvSpPr>
            <a:spLocks noGrp="1"/>
          </p:cNvSpPr>
          <p:nvPr>
            <p:ph idx="1"/>
          </p:nvPr>
        </p:nvSpPr>
        <p:spPr/>
        <p:txBody>
          <a:bodyPr/>
          <a:lstStyle/>
          <a:p>
            <a:r>
              <a:rPr lang="en-US" dirty="0"/>
              <a:t>It contains two ultrasonic transducers.</a:t>
            </a:r>
          </a:p>
          <a:p>
            <a:r>
              <a:rPr lang="en-US" dirty="0"/>
              <a:t>The one acts as a transmitter which converts electrical signal into 40 </a:t>
            </a:r>
            <a:r>
              <a:rPr lang="en-US" dirty="0" err="1"/>
              <a:t>KHz</a:t>
            </a:r>
            <a:r>
              <a:rPr lang="en-US" dirty="0"/>
              <a:t> ultrasonic sound pulses.</a:t>
            </a:r>
          </a:p>
          <a:p>
            <a:r>
              <a:rPr lang="en-US" dirty="0"/>
              <a:t> The receiver listens for the transmitted pulses. If it receives them it produces an output pulse whose width can be used to determine the distance the pulse travelled.</a:t>
            </a:r>
          </a:p>
          <a:p>
            <a:pPr marL="0" indent="0">
              <a:buNone/>
            </a:pPr>
            <a:endParaRPr lang="en-US" dirty="0"/>
          </a:p>
        </p:txBody>
      </p:sp>
    </p:spTree>
    <p:extLst>
      <p:ext uri="{BB962C8B-B14F-4D97-AF65-F5344CB8AC3E}">
        <p14:creationId xmlns:p14="http://schemas.microsoft.com/office/powerpoint/2010/main" val="204188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E3702-0117-479E-BF03-5D043B3F9920}"/>
              </a:ext>
            </a:extLst>
          </p:cNvPr>
          <p:cNvSpPr>
            <a:spLocks noGrp="1"/>
          </p:cNvSpPr>
          <p:nvPr>
            <p:ph type="title"/>
          </p:nvPr>
        </p:nvSpPr>
        <p:spPr/>
        <p:txBody>
          <a:bodyPr/>
          <a:lstStyle/>
          <a:p>
            <a:endParaRPr lang="en-US" dirty="0">
              <a:solidFill>
                <a:srgbClr val="7030A0"/>
              </a:solidFill>
            </a:endParaRPr>
          </a:p>
        </p:txBody>
      </p:sp>
      <p:pic>
        <p:nvPicPr>
          <p:cNvPr id="5" name="Content Placeholder 4">
            <a:extLst>
              <a:ext uri="{FF2B5EF4-FFF2-40B4-BE49-F238E27FC236}">
                <a16:creationId xmlns:a16="http://schemas.microsoft.com/office/drawing/2014/main" id="{C00FC270-96B6-4F05-B833-887CDB0F2F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548" y="-113121"/>
            <a:ext cx="11990895" cy="6890994"/>
          </a:xfrm>
        </p:spPr>
      </p:pic>
    </p:spTree>
    <p:extLst>
      <p:ext uri="{BB962C8B-B14F-4D97-AF65-F5344CB8AC3E}">
        <p14:creationId xmlns:p14="http://schemas.microsoft.com/office/powerpoint/2010/main" val="2187687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FEDF-6519-4837-BBBB-76912440DF38}"/>
              </a:ext>
            </a:extLst>
          </p:cNvPr>
          <p:cNvSpPr>
            <a:spLocks noGrp="1"/>
          </p:cNvSpPr>
          <p:nvPr>
            <p:ph type="title"/>
          </p:nvPr>
        </p:nvSpPr>
        <p:spPr/>
        <p:txBody>
          <a:bodyPr/>
          <a:lstStyle/>
          <a:p>
            <a:r>
              <a:rPr lang="en-US" dirty="0">
                <a:solidFill>
                  <a:srgbClr val="7030A0"/>
                </a:solidFill>
              </a:rPr>
              <a:t>Ultrasonic pinout</a:t>
            </a:r>
          </a:p>
        </p:txBody>
      </p:sp>
      <p:sp>
        <p:nvSpPr>
          <p:cNvPr id="3" name="Content Placeholder 2">
            <a:extLst>
              <a:ext uri="{FF2B5EF4-FFF2-40B4-BE49-F238E27FC236}">
                <a16:creationId xmlns:a16="http://schemas.microsoft.com/office/drawing/2014/main" id="{C40EA9ED-5E13-46BF-A7F6-B2F4DF1EFDAD}"/>
              </a:ext>
            </a:extLst>
          </p:cNvPr>
          <p:cNvSpPr>
            <a:spLocks noGrp="1"/>
          </p:cNvSpPr>
          <p:nvPr>
            <p:ph idx="1"/>
          </p:nvPr>
        </p:nvSpPr>
        <p:spPr/>
        <p:txBody>
          <a:bodyPr/>
          <a:lstStyle/>
          <a:p>
            <a:r>
              <a:rPr lang="en-US" dirty="0" err="1"/>
              <a:t>VCC:is</a:t>
            </a:r>
            <a:r>
              <a:rPr lang="en-US" dirty="0"/>
              <a:t> the power supply for Ultrasonic distance sensor which we connect the 5V pin on the Arduino.</a:t>
            </a:r>
          </a:p>
          <a:p>
            <a:r>
              <a:rPr lang="en-US" dirty="0"/>
              <a:t>Trig (Trigger): pin is used to trigger the ultrasonic sound pulses.</a:t>
            </a:r>
          </a:p>
          <a:p>
            <a:r>
              <a:rPr lang="en-US" dirty="0"/>
              <a:t>Echo :pin produces a pulse when the reflected signal is received. The length of the pulse is proportional to the time it took for the transmitted signal to be detected.</a:t>
            </a:r>
          </a:p>
          <a:p>
            <a:r>
              <a:rPr lang="en-US" dirty="0"/>
              <a:t>GND should be connected to the ground of Arduino.</a:t>
            </a:r>
          </a:p>
          <a:p>
            <a:endParaRPr lang="en-US" dirty="0"/>
          </a:p>
          <a:p>
            <a:pPr marL="457200" lvl="1" indent="0">
              <a:buNone/>
            </a:pPr>
            <a:endParaRPr lang="en-US" dirty="0"/>
          </a:p>
        </p:txBody>
      </p:sp>
    </p:spTree>
    <p:extLst>
      <p:ext uri="{BB962C8B-B14F-4D97-AF65-F5344CB8AC3E}">
        <p14:creationId xmlns:p14="http://schemas.microsoft.com/office/powerpoint/2010/main" val="1456960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E3B37-CCF7-4518-A90E-30D5753E1F2E}"/>
              </a:ext>
            </a:extLst>
          </p:cNvPr>
          <p:cNvSpPr>
            <a:spLocks noGrp="1"/>
          </p:cNvSpPr>
          <p:nvPr>
            <p:ph type="title"/>
          </p:nvPr>
        </p:nvSpPr>
        <p:spPr/>
        <p:txBody>
          <a:bodyPr/>
          <a:lstStyle/>
          <a:p>
            <a:r>
              <a:rPr lang="en-US" dirty="0"/>
              <a:t>H</a:t>
            </a:r>
            <a:r>
              <a:rPr lang="en-US" dirty="0">
                <a:solidFill>
                  <a:srgbClr val="7030A0"/>
                </a:solidFill>
              </a:rPr>
              <a:t>ow does it works?</a:t>
            </a:r>
          </a:p>
        </p:txBody>
      </p:sp>
      <p:sp>
        <p:nvSpPr>
          <p:cNvPr id="3" name="Content Placeholder 2">
            <a:extLst>
              <a:ext uri="{FF2B5EF4-FFF2-40B4-BE49-F238E27FC236}">
                <a16:creationId xmlns:a16="http://schemas.microsoft.com/office/drawing/2014/main" id="{5335C5C3-1BC5-4613-860A-4BDC674FE588}"/>
              </a:ext>
            </a:extLst>
          </p:cNvPr>
          <p:cNvSpPr>
            <a:spLocks noGrp="1"/>
          </p:cNvSpPr>
          <p:nvPr>
            <p:ph idx="1"/>
          </p:nvPr>
        </p:nvSpPr>
        <p:spPr/>
        <p:txBody>
          <a:bodyPr/>
          <a:lstStyle/>
          <a:p>
            <a:r>
              <a:rPr lang="en-US" dirty="0"/>
              <a:t>The functionality of the HC-SR04 ultrasonic sensor can be initiated by giving a 10μS HIGH level signal on the TRIGGER input pin.</a:t>
            </a:r>
          </a:p>
          <a:p>
            <a:r>
              <a:rPr lang="en-US" dirty="0"/>
              <a:t>Then the module will send out eight ultrasonic burst of 40KHz.</a:t>
            </a:r>
          </a:p>
          <a:p>
            <a:r>
              <a:rPr lang="en-US" dirty="0"/>
              <a:t>These ultrasonic sound waves travels through the air and if it finds an object or obstacle on its path then it will automatically reflect or bounce back to the receiver of the module.</a:t>
            </a:r>
          </a:p>
          <a:p>
            <a:r>
              <a:rPr lang="en-US" dirty="0"/>
              <a:t> If the module detects signal back, it will send out a HIGH pulse in ECHO pin for the duration equivalent to the time taken for the ultrasonic waves to come back. </a:t>
            </a:r>
          </a:p>
        </p:txBody>
      </p:sp>
    </p:spTree>
    <p:extLst>
      <p:ext uri="{BB962C8B-B14F-4D97-AF65-F5344CB8AC3E}">
        <p14:creationId xmlns:p14="http://schemas.microsoft.com/office/powerpoint/2010/main" val="399405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AD63F5-ED3C-46E8-BAED-5F64054CF5AC}"/>
              </a:ext>
            </a:extLst>
          </p:cNvPr>
          <p:cNvSpPr>
            <a:spLocks noGrp="1"/>
          </p:cNvSpPr>
          <p:nvPr>
            <p:ph idx="1"/>
          </p:nvPr>
        </p:nvSpPr>
        <p:spPr/>
        <p:txBody>
          <a:bodyPr>
            <a:normAutofit fontScale="92500" lnSpcReduction="10000"/>
          </a:bodyPr>
          <a:lstStyle/>
          <a:p>
            <a:r>
              <a:rPr lang="en-US" dirty="0"/>
              <a:t> Now the distance of the obstacle can be calculated by using the this time duration.</a:t>
            </a:r>
          </a:p>
          <a:p>
            <a:r>
              <a:rPr lang="en-US" dirty="0"/>
              <a:t>Speed of the sound in air is about 343 m/s.</a:t>
            </a:r>
          </a:p>
          <a:p>
            <a:r>
              <a:rPr lang="en-US" dirty="0"/>
              <a:t>V = 0.0343 cm/</a:t>
            </a:r>
            <a:r>
              <a:rPr lang="en-US" dirty="0" err="1"/>
              <a:t>μS</a:t>
            </a:r>
            <a:endParaRPr lang="en-US" dirty="0"/>
          </a:p>
          <a:p>
            <a:r>
              <a:rPr lang="en-US" dirty="0"/>
              <a:t>Time = Distance / Speed</a:t>
            </a:r>
          </a:p>
          <a:p>
            <a:r>
              <a:rPr lang="en-US" dirty="0"/>
              <a:t>Distance = Speed * Time</a:t>
            </a:r>
          </a:p>
          <a:p>
            <a:r>
              <a:rPr lang="en-US" dirty="0"/>
              <a:t>D = 0.0343 * Time</a:t>
            </a:r>
          </a:p>
          <a:p>
            <a:r>
              <a:rPr lang="en-US" dirty="0"/>
              <a:t>Since the ultrasonic burst travels towards the obstacle and reflects back to the sensor, we have twice the distance. So actual distance, d = D/2.</a:t>
            </a:r>
          </a:p>
          <a:p>
            <a:r>
              <a:rPr lang="en-US" b="1" dirty="0"/>
              <a:t>d = (0.0343 * t)/2</a:t>
            </a:r>
            <a:endParaRPr lang="en-US" dirty="0"/>
          </a:p>
          <a:p>
            <a:endParaRPr lang="en-US" dirty="0"/>
          </a:p>
        </p:txBody>
      </p:sp>
    </p:spTree>
    <p:extLst>
      <p:ext uri="{BB962C8B-B14F-4D97-AF65-F5344CB8AC3E}">
        <p14:creationId xmlns:p14="http://schemas.microsoft.com/office/powerpoint/2010/main" val="290629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6C16A-8EB5-401E-940F-18BB424D7D8B}"/>
              </a:ext>
            </a:extLst>
          </p:cNvPr>
          <p:cNvSpPr>
            <a:spLocks noGrp="1"/>
          </p:cNvSpPr>
          <p:nvPr>
            <p:ph type="title"/>
          </p:nvPr>
        </p:nvSpPr>
        <p:spPr/>
        <p:txBody>
          <a:bodyPr/>
          <a:lstStyle/>
          <a:p>
            <a:r>
              <a:rPr lang="en-US" dirty="0">
                <a:solidFill>
                  <a:srgbClr val="7030A0"/>
                </a:solidFill>
              </a:rPr>
              <a:t>Program</a:t>
            </a:r>
          </a:p>
        </p:txBody>
      </p:sp>
      <p:sp>
        <p:nvSpPr>
          <p:cNvPr id="6" name="Content Placeholder 5">
            <a:extLst>
              <a:ext uri="{FF2B5EF4-FFF2-40B4-BE49-F238E27FC236}">
                <a16:creationId xmlns:a16="http://schemas.microsoft.com/office/drawing/2014/main" id="{73398CE9-2FCD-4805-85A6-D2952A990A96}"/>
              </a:ext>
            </a:extLst>
          </p:cNvPr>
          <p:cNvSpPr>
            <a:spLocks noGrp="1"/>
          </p:cNvSpPr>
          <p:nvPr>
            <p:ph idx="1"/>
          </p:nvPr>
        </p:nvSpPr>
        <p:spPr/>
        <p:txBody>
          <a:bodyPr>
            <a:normAutofit lnSpcReduction="10000"/>
          </a:bodyPr>
          <a:lstStyle/>
          <a:p>
            <a:pPr marL="0" indent="0">
              <a:buNone/>
            </a:pPr>
            <a:r>
              <a:rPr lang="en-US" dirty="0"/>
              <a:t>const int </a:t>
            </a:r>
            <a:r>
              <a:rPr lang="en-US" dirty="0" err="1"/>
              <a:t>trigPin</a:t>
            </a:r>
            <a:r>
              <a:rPr lang="en-US" dirty="0"/>
              <a:t>=2;</a:t>
            </a:r>
          </a:p>
          <a:p>
            <a:pPr marL="0" indent="0">
              <a:buNone/>
            </a:pPr>
            <a:r>
              <a:rPr lang="en-US" dirty="0"/>
              <a:t>const int </a:t>
            </a:r>
            <a:r>
              <a:rPr lang="en-US" dirty="0" err="1"/>
              <a:t>echoPin</a:t>
            </a:r>
            <a:r>
              <a:rPr lang="en-US" dirty="0"/>
              <a:t>=6;</a:t>
            </a:r>
          </a:p>
          <a:p>
            <a:pPr marL="0" indent="0">
              <a:buNone/>
            </a:pPr>
            <a:r>
              <a:rPr lang="en-US" dirty="0"/>
              <a:t>long duration;</a:t>
            </a:r>
          </a:p>
          <a:p>
            <a:pPr marL="0" indent="0">
              <a:buNone/>
            </a:pPr>
            <a:r>
              <a:rPr lang="en-US" dirty="0"/>
              <a:t>int distance;</a:t>
            </a:r>
          </a:p>
          <a:p>
            <a:pPr marL="0" indent="0">
              <a:buNone/>
            </a:pPr>
            <a:r>
              <a:rPr lang="en-US" dirty="0"/>
              <a:t>Void setup(){</a:t>
            </a:r>
          </a:p>
          <a:p>
            <a:pPr marL="0" indent="0">
              <a:buNone/>
            </a:pPr>
            <a:r>
              <a:rPr lang="en-US" dirty="0" err="1"/>
              <a:t>pinMode</a:t>
            </a:r>
            <a:r>
              <a:rPr lang="en-US" dirty="0"/>
              <a:t>(</a:t>
            </a:r>
            <a:r>
              <a:rPr lang="en-US" dirty="0" err="1"/>
              <a:t>trigPin,OUTPUT</a:t>
            </a:r>
            <a:r>
              <a:rPr lang="en-US" dirty="0"/>
              <a:t>);</a:t>
            </a:r>
          </a:p>
          <a:p>
            <a:pPr marL="0" indent="0">
              <a:buNone/>
            </a:pPr>
            <a:r>
              <a:rPr lang="en-US" dirty="0" err="1"/>
              <a:t>pinMode</a:t>
            </a:r>
            <a:r>
              <a:rPr lang="en-US" dirty="0"/>
              <a:t>(</a:t>
            </a:r>
            <a:r>
              <a:rPr lang="en-US" dirty="0" err="1"/>
              <a:t>echoPin,INPUT</a:t>
            </a:r>
            <a:r>
              <a:rPr lang="en-US" dirty="0"/>
              <a:t>);</a:t>
            </a:r>
          </a:p>
          <a:p>
            <a:pPr marL="0" indent="0">
              <a:buNone/>
            </a:pPr>
            <a:r>
              <a:rPr lang="en-US" dirty="0" err="1"/>
              <a:t>Serial.begin</a:t>
            </a:r>
            <a:r>
              <a:rPr lang="en-US" dirty="0"/>
              <a:t>(9600);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46312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0CAE9-FD95-4946-A706-77586A3E522A}"/>
              </a:ext>
            </a:extLst>
          </p:cNvPr>
          <p:cNvSpPr>
            <a:spLocks noGrp="1"/>
          </p:cNvSpPr>
          <p:nvPr>
            <p:ph idx="1"/>
          </p:nvPr>
        </p:nvSpPr>
        <p:spPr>
          <a:xfrm>
            <a:off x="838200" y="831273"/>
            <a:ext cx="10515600" cy="5345690"/>
          </a:xfrm>
        </p:spPr>
        <p:txBody>
          <a:bodyPr>
            <a:normAutofit lnSpcReduction="10000"/>
          </a:bodyPr>
          <a:lstStyle/>
          <a:p>
            <a:pPr marL="0" indent="0">
              <a:buNone/>
            </a:pPr>
            <a:r>
              <a:rPr lang="en-US" dirty="0"/>
              <a:t>Void loop(){</a:t>
            </a:r>
          </a:p>
          <a:p>
            <a:pPr marL="0" indent="0">
              <a:buNone/>
            </a:pPr>
            <a:r>
              <a:rPr lang="en-US" dirty="0" err="1"/>
              <a:t>digitalWrite</a:t>
            </a:r>
            <a:r>
              <a:rPr lang="en-US" dirty="0"/>
              <a:t>(</a:t>
            </a:r>
            <a:r>
              <a:rPr lang="en-US" dirty="0" err="1"/>
              <a:t>trigPin,LOW</a:t>
            </a:r>
            <a:r>
              <a:rPr lang="en-US" dirty="0"/>
              <a:t>);</a:t>
            </a:r>
          </a:p>
          <a:p>
            <a:pPr marL="0" indent="0">
              <a:buNone/>
            </a:pPr>
            <a:r>
              <a:rPr lang="en-US" dirty="0" err="1"/>
              <a:t>delayMicroseconds</a:t>
            </a:r>
            <a:r>
              <a:rPr lang="en-US" dirty="0"/>
              <a:t>(2);</a:t>
            </a:r>
          </a:p>
          <a:p>
            <a:pPr marL="0" indent="0">
              <a:buNone/>
            </a:pPr>
            <a:r>
              <a:rPr lang="en-US" dirty="0" err="1"/>
              <a:t>digitalWrite</a:t>
            </a:r>
            <a:r>
              <a:rPr lang="en-US" dirty="0"/>
              <a:t>(</a:t>
            </a:r>
            <a:r>
              <a:rPr lang="en-US" dirty="0" err="1"/>
              <a:t>trigPin,HIGH</a:t>
            </a:r>
            <a:r>
              <a:rPr lang="en-US" dirty="0"/>
              <a:t>);</a:t>
            </a:r>
          </a:p>
          <a:p>
            <a:pPr marL="0" indent="0">
              <a:buNone/>
            </a:pPr>
            <a:r>
              <a:rPr lang="en-US" dirty="0" err="1"/>
              <a:t>delayMicroseconds</a:t>
            </a:r>
            <a:r>
              <a:rPr lang="en-US" dirty="0"/>
              <a:t>(10);</a:t>
            </a:r>
          </a:p>
          <a:p>
            <a:pPr marL="0" indent="0">
              <a:buNone/>
            </a:pPr>
            <a:r>
              <a:rPr lang="en-US" dirty="0" err="1"/>
              <a:t>digitalWrite</a:t>
            </a:r>
            <a:r>
              <a:rPr lang="en-US" dirty="0"/>
              <a:t>(</a:t>
            </a:r>
            <a:r>
              <a:rPr lang="en-US" dirty="0" err="1"/>
              <a:t>trigPin,LOW</a:t>
            </a:r>
            <a:r>
              <a:rPr lang="en-US" dirty="0"/>
              <a:t>);</a:t>
            </a:r>
          </a:p>
          <a:p>
            <a:pPr marL="0" indent="0">
              <a:buNone/>
            </a:pPr>
            <a:r>
              <a:rPr lang="en-US" dirty="0"/>
              <a:t>duration=</a:t>
            </a:r>
            <a:r>
              <a:rPr lang="en-US" dirty="0" err="1"/>
              <a:t>pulseIn</a:t>
            </a:r>
            <a:r>
              <a:rPr lang="en-US" dirty="0"/>
              <a:t>(</a:t>
            </a:r>
            <a:r>
              <a:rPr lang="en-US" dirty="0" err="1"/>
              <a:t>echoPin,HIGH</a:t>
            </a:r>
            <a:r>
              <a:rPr lang="en-US" dirty="0"/>
              <a:t>);</a:t>
            </a:r>
          </a:p>
          <a:p>
            <a:pPr marL="0" indent="0">
              <a:buNone/>
            </a:pPr>
            <a:r>
              <a:rPr lang="en-US" dirty="0"/>
              <a:t>distance=duration*0.0343/2;</a:t>
            </a:r>
          </a:p>
          <a:p>
            <a:pPr marL="0" indent="0">
              <a:buNone/>
            </a:pPr>
            <a:r>
              <a:rPr lang="en-US" dirty="0" err="1"/>
              <a:t>Serial.print</a:t>
            </a:r>
            <a:r>
              <a:rPr lang="en-US" dirty="0"/>
              <a:t>(“Distance:”);</a:t>
            </a:r>
          </a:p>
          <a:p>
            <a:pPr marL="0" indent="0">
              <a:buNone/>
            </a:pPr>
            <a:r>
              <a:rPr lang="en-US" dirty="0" err="1"/>
              <a:t>Serial.println</a:t>
            </a:r>
            <a:r>
              <a:rPr lang="en-US" dirty="0"/>
              <a:t>(distance);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869830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662D-A953-4CBF-A2BF-5C8618DD44FC}"/>
              </a:ext>
            </a:extLst>
          </p:cNvPr>
          <p:cNvSpPr>
            <a:spLocks noGrp="1"/>
          </p:cNvSpPr>
          <p:nvPr>
            <p:ph type="title"/>
          </p:nvPr>
        </p:nvSpPr>
        <p:spPr/>
        <p:txBody>
          <a:bodyPr/>
          <a:lstStyle/>
          <a:p>
            <a:r>
              <a:rPr lang="en-US" dirty="0">
                <a:solidFill>
                  <a:srgbClr val="7030A0"/>
                </a:solidFill>
              </a:rPr>
              <a:t>Limitations</a:t>
            </a:r>
          </a:p>
        </p:txBody>
      </p:sp>
      <p:sp>
        <p:nvSpPr>
          <p:cNvPr id="3" name="Content Placeholder 2">
            <a:extLst>
              <a:ext uri="{FF2B5EF4-FFF2-40B4-BE49-F238E27FC236}">
                <a16:creationId xmlns:a16="http://schemas.microsoft.com/office/drawing/2014/main" id="{E237C262-45E0-4A4D-9BC3-79B8E2B8D964}"/>
              </a:ext>
            </a:extLst>
          </p:cNvPr>
          <p:cNvSpPr>
            <a:spLocks noGrp="1"/>
          </p:cNvSpPr>
          <p:nvPr>
            <p:ph idx="1"/>
          </p:nvPr>
        </p:nvSpPr>
        <p:spPr/>
        <p:txBody>
          <a:bodyPr>
            <a:normAutofit fontScale="92500" lnSpcReduction="10000"/>
          </a:bodyPr>
          <a:lstStyle/>
          <a:p>
            <a:r>
              <a:rPr lang="en-US" dirty="0"/>
              <a:t>This sensor does work properly when</a:t>
            </a:r>
          </a:p>
          <a:p>
            <a:r>
              <a:rPr lang="en-US" dirty="0"/>
              <a:t>The distance between the sensor and the object/obstacle is more than 13 feet.</a:t>
            </a:r>
          </a:p>
          <a:p>
            <a:r>
              <a:rPr lang="en-US" dirty="0"/>
              <a:t>The object has its reflective surface at a shallow angle so that sound will not be reflected back towards the sensor.</a:t>
            </a:r>
          </a:p>
          <a:p>
            <a:r>
              <a:rPr lang="en-US" dirty="0"/>
              <a:t>The object is too small to reflect enough sound back to the sensor. </a:t>
            </a:r>
          </a:p>
          <a:p>
            <a:r>
              <a:rPr lang="en-US" dirty="0"/>
              <a:t>some objects with soft, irregular surfaces (such as stuffed animals) absorb rather than reflect sound and therefore can be difficult for the HC-SR04 sensor to detect.</a:t>
            </a:r>
          </a:p>
          <a:p>
            <a:pPr marL="0" indent="0">
              <a:buNone/>
            </a:pPr>
            <a:br>
              <a:rPr lang="en-US" dirty="0"/>
            </a:br>
            <a:endParaRPr lang="en-US" dirty="0"/>
          </a:p>
        </p:txBody>
      </p:sp>
    </p:spTree>
    <p:extLst>
      <p:ext uri="{BB962C8B-B14F-4D97-AF65-F5344CB8AC3E}">
        <p14:creationId xmlns:p14="http://schemas.microsoft.com/office/powerpoint/2010/main" val="3918906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286</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Ultrasonic Sensor</vt:lpstr>
      <vt:lpstr>Hardware</vt:lpstr>
      <vt:lpstr>PowerPoint Presentation</vt:lpstr>
      <vt:lpstr>Ultrasonic pinout</vt:lpstr>
      <vt:lpstr>How does it works?</vt:lpstr>
      <vt:lpstr>PowerPoint Presentation</vt:lpstr>
      <vt:lpstr>Program</vt:lpstr>
      <vt:lpstr>PowerPoint Presentation</vt:lpstr>
      <vt:lpstr>Limitations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Ultrasonic Motion Sensor</dc:title>
  <dc:creator>Admin</dc:creator>
  <cp:lastModifiedBy>Admin</cp:lastModifiedBy>
  <cp:revision>17</cp:revision>
  <dcterms:created xsi:type="dcterms:W3CDTF">2021-12-17T15:46:13Z</dcterms:created>
  <dcterms:modified xsi:type="dcterms:W3CDTF">2021-12-24T16:22:24Z</dcterms:modified>
</cp:coreProperties>
</file>