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9AF473-5221-4045-AA59-D90833D35BA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5DB225-5FA0-41EC-9B93-6BF31312BB4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02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F473-5221-4045-AA59-D90833D35BA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B225-5FA0-41EC-9B93-6BF31312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F473-5221-4045-AA59-D90833D35BA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B225-5FA0-41EC-9B93-6BF31312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3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F473-5221-4045-AA59-D90833D35BA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B225-5FA0-41EC-9B93-6BF31312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8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F473-5221-4045-AA59-D90833D35BA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B225-5FA0-41EC-9B93-6BF31312BB4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93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F473-5221-4045-AA59-D90833D35BA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B225-5FA0-41EC-9B93-6BF31312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6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F473-5221-4045-AA59-D90833D35BA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B225-5FA0-41EC-9B93-6BF31312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93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F473-5221-4045-AA59-D90833D35BA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B225-5FA0-41EC-9B93-6BF31312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4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F473-5221-4045-AA59-D90833D35BA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B225-5FA0-41EC-9B93-6BF31312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1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F473-5221-4045-AA59-D90833D35BA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B225-5FA0-41EC-9B93-6BF31312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1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F473-5221-4045-AA59-D90833D35BA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B225-5FA0-41EC-9B93-6BF31312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6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89AF473-5221-4045-AA59-D90833D35BA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35DB225-5FA0-41EC-9B93-6BF31312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5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778FAB-C913-35CA-7FD3-6E00C767A594}"/>
              </a:ext>
            </a:extLst>
          </p:cNvPr>
          <p:cNvSpPr txBox="1"/>
          <p:nvPr/>
        </p:nvSpPr>
        <p:spPr>
          <a:xfrm>
            <a:off x="3747599" y="208803"/>
            <a:ext cx="4883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Daily Video Upload (3-5)</a:t>
            </a:r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C1BA679F-63E5-2B04-AD48-8741E91A0A4E}"/>
              </a:ext>
            </a:extLst>
          </p:cNvPr>
          <p:cNvSpPr/>
          <p:nvPr/>
        </p:nvSpPr>
        <p:spPr>
          <a:xfrm>
            <a:off x="351496" y="2787651"/>
            <a:ext cx="2010905" cy="296333"/>
          </a:xfrm>
          <a:prstGeom prst="flowChartTerminator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Facebook Group</a:t>
            </a:r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7CC52FF2-81B6-3B51-1866-6A7EA510BE1C}"/>
              </a:ext>
            </a:extLst>
          </p:cNvPr>
          <p:cNvSpPr/>
          <p:nvPr/>
        </p:nvSpPr>
        <p:spPr>
          <a:xfrm>
            <a:off x="351496" y="2324102"/>
            <a:ext cx="2010905" cy="296333"/>
          </a:xfrm>
          <a:prstGeom prst="flowChartTerminator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Facebook Page</a:t>
            </a: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98D99EA7-1705-C881-AC2F-AD52331190D7}"/>
              </a:ext>
            </a:extLst>
          </p:cNvPr>
          <p:cNvSpPr/>
          <p:nvPr/>
        </p:nvSpPr>
        <p:spPr>
          <a:xfrm>
            <a:off x="351496" y="3429000"/>
            <a:ext cx="2010905" cy="296333"/>
          </a:xfrm>
          <a:prstGeom prst="flowChartTermina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YouTube</a:t>
            </a:r>
          </a:p>
        </p:txBody>
      </p:sp>
      <p:sp>
        <p:nvSpPr>
          <p:cNvPr id="17" name="Rectangle: Beveled 16">
            <a:extLst>
              <a:ext uri="{FF2B5EF4-FFF2-40B4-BE49-F238E27FC236}">
                <a16:creationId xmlns:a16="http://schemas.microsoft.com/office/drawing/2014/main" id="{88655647-678C-E39A-9324-25F0174F3367}"/>
              </a:ext>
            </a:extLst>
          </p:cNvPr>
          <p:cNvSpPr/>
          <p:nvPr/>
        </p:nvSpPr>
        <p:spPr>
          <a:xfrm>
            <a:off x="351496" y="1247775"/>
            <a:ext cx="2269066" cy="657225"/>
          </a:xfrm>
          <a:prstGeom prst="bevel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1-3 </a:t>
            </a:r>
          </a:p>
          <a:p>
            <a:pPr algn="ctr"/>
            <a:r>
              <a:rPr lang="en-US" sz="1800" dirty="0"/>
              <a:t>Big-Video</a:t>
            </a:r>
          </a:p>
        </p:txBody>
      </p:sp>
      <p:sp>
        <p:nvSpPr>
          <p:cNvPr id="18" name="Rectangle: Beveled 17">
            <a:extLst>
              <a:ext uri="{FF2B5EF4-FFF2-40B4-BE49-F238E27FC236}">
                <a16:creationId xmlns:a16="http://schemas.microsoft.com/office/drawing/2014/main" id="{7338AAAD-8BF5-9797-635C-00F629BCE720}"/>
              </a:ext>
            </a:extLst>
          </p:cNvPr>
          <p:cNvSpPr/>
          <p:nvPr/>
        </p:nvSpPr>
        <p:spPr>
          <a:xfrm>
            <a:off x="9029701" y="1247774"/>
            <a:ext cx="2269066" cy="657225"/>
          </a:xfrm>
          <a:prstGeom prst="bevel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2-3 </a:t>
            </a:r>
          </a:p>
          <a:p>
            <a:pPr algn="ctr"/>
            <a:r>
              <a:rPr lang="en-US" dirty="0"/>
              <a:t>Small-</a:t>
            </a:r>
            <a:r>
              <a:rPr lang="en-US" sz="1800" dirty="0"/>
              <a:t>Video</a:t>
            </a:r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472B7B1B-025D-94B2-4C9F-5AB8743A6FD6}"/>
              </a:ext>
            </a:extLst>
          </p:cNvPr>
          <p:cNvSpPr/>
          <p:nvPr/>
        </p:nvSpPr>
        <p:spPr>
          <a:xfrm>
            <a:off x="9097562" y="3429000"/>
            <a:ext cx="2010905" cy="296333"/>
          </a:xfrm>
          <a:prstGeom prst="flowChartTermina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YouTube Short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C201E456-4966-1D8C-EFEB-F2D1186FCEF8}"/>
              </a:ext>
            </a:extLst>
          </p:cNvPr>
          <p:cNvSpPr/>
          <p:nvPr/>
        </p:nvSpPr>
        <p:spPr>
          <a:xfrm>
            <a:off x="9097562" y="2324102"/>
            <a:ext cx="2010905" cy="296333"/>
          </a:xfrm>
          <a:prstGeom prst="flowChartTerminator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Facebook Reel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67FFBB-3D25-CD58-34AD-95410BCC180D}"/>
              </a:ext>
            </a:extLst>
          </p:cNvPr>
          <p:cNvSpPr txBox="1"/>
          <p:nvPr/>
        </p:nvSpPr>
        <p:spPr>
          <a:xfrm>
            <a:off x="4021731" y="1202036"/>
            <a:ext cx="180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Title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Description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Thumbnail</a:t>
            </a:r>
          </a:p>
        </p:txBody>
      </p:sp>
    </p:spTree>
    <p:extLst>
      <p:ext uri="{BB962C8B-B14F-4D97-AF65-F5344CB8AC3E}">
        <p14:creationId xmlns:p14="http://schemas.microsoft.com/office/powerpoint/2010/main" val="415231453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31</TotalTime>
  <Words>22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Corbel</vt:lpstr>
      <vt:lpstr>Wingdings</vt:lpstr>
      <vt:lpstr>Basis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Roku Boss</dc:creator>
  <cp:lastModifiedBy>Roku Boss</cp:lastModifiedBy>
  <cp:revision>1</cp:revision>
  <dcterms:created xsi:type="dcterms:W3CDTF">2023-11-03T04:24:04Z</dcterms:created>
  <dcterms:modified xsi:type="dcterms:W3CDTF">2023-11-03T04:55:51Z</dcterms:modified>
</cp:coreProperties>
</file>