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Tahom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eOgXWq0hqR4nYnlwJ3Ru4adyP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Tahom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" name="Google Shape;14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" name="Google Shape;16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image" Target="../media/image13.jpg"/><Relationship Id="rId5" Type="http://schemas.openxmlformats.org/officeDocument/2006/relationships/image" Target="../media/image20.jpg"/><Relationship Id="rId6" Type="http://schemas.openxmlformats.org/officeDocument/2006/relationships/image" Target="../media/image15.jpg"/><Relationship Id="rId7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Relationship Id="rId4" Type="http://schemas.openxmlformats.org/officeDocument/2006/relationships/image" Target="../media/image24.jpg"/><Relationship Id="rId5" Type="http://schemas.openxmlformats.org/officeDocument/2006/relationships/image" Target="../media/image2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g"/><Relationship Id="rId4" Type="http://schemas.openxmlformats.org/officeDocument/2006/relationships/image" Target="../media/image22.png"/><Relationship Id="rId10" Type="http://schemas.openxmlformats.org/officeDocument/2006/relationships/image" Target="../media/image29.png"/><Relationship Id="rId9" Type="http://schemas.openxmlformats.org/officeDocument/2006/relationships/image" Target="../media/image26.png"/><Relationship Id="rId5" Type="http://schemas.openxmlformats.org/officeDocument/2006/relationships/image" Target="../media/image31.jpg"/><Relationship Id="rId6" Type="http://schemas.openxmlformats.org/officeDocument/2006/relationships/image" Target="../media/image23.png"/><Relationship Id="rId7" Type="http://schemas.openxmlformats.org/officeDocument/2006/relationships/image" Target="../media/image28.jpg"/><Relationship Id="rId8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9.jpg"/><Relationship Id="rId6" Type="http://schemas.openxmlformats.org/officeDocument/2006/relationships/image" Target="../media/image5.jpg"/><Relationship Id="rId7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7.jp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MD.RAKIBUL HASAN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None/>
            </a:pPr>
            <a:r>
              <a:rPr lang="en-US" sz="4400">
                <a:solidFill>
                  <a:srgbClr val="002060"/>
                </a:solidFill>
              </a:rPr>
              <a:t>EDUCATION</a:t>
            </a:r>
            <a:endParaRPr/>
          </a:p>
        </p:txBody>
      </p:sp>
      <p:sp>
        <p:nvSpPr>
          <p:cNvPr id="86" name="Google Shape;86;p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Noto Sans Symbols"/>
              <a:buChar char="✔"/>
            </a:pPr>
            <a:r>
              <a:rPr lang="en-US">
                <a:solidFill>
                  <a:srgbClr val="C55A11"/>
                </a:solidFill>
              </a:rPr>
              <a:t>BA(Hons)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Noto Sans Symbols"/>
              <a:buChar char="✔"/>
            </a:pPr>
            <a:r>
              <a:rPr lang="en-US">
                <a:solidFill>
                  <a:srgbClr val="C55A11"/>
                </a:solidFill>
              </a:rPr>
              <a:t>Bangladesh Islami University</a:t>
            </a:r>
            <a:endParaRPr/>
          </a:p>
        </p:txBody>
      </p:sp>
      <p:sp>
        <p:nvSpPr>
          <p:cNvPr id="87" name="Google Shape;87;p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None/>
            </a:pPr>
            <a:r>
              <a:rPr lang="en-US" sz="4400">
                <a:solidFill>
                  <a:srgbClr val="002060"/>
                </a:solidFill>
              </a:rPr>
              <a:t>IT SKILLS</a:t>
            </a:r>
            <a:endParaRPr/>
          </a:p>
        </p:txBody>
      </p:sp>
      <p:sp>
        <p:nvSpPr>
          <p:cNvPr id="88" name="Google Shape;88;p1"/>
          <p:cNvSpPr txBox="1"/>
          <p:nvPr>
            <p:ph idx="4" type="body"/>
          </p:nvPr>
        </p:nvSpPr>
        <p:spPr>
          <a:xfrm>
            <a:off x="6172200" y="2505075"/>
            <a:ext cx="5276088" cy="3684588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1EFD8"/>
              </a:buClr>
              <a:buSzPts val="2800"/>
              <a:buNone/>
            </a:pPr>
            <a:r>
              <a:rPr lang="en-US">
                <a:solidFill>
                  <a:srgbClr val="FFD966"/>
                </a:solidFill>
              </a:rPr>
              <a:t>     </a:t>
            </a:r>
            <a:r>
              <a:rPr b="1" lang="en-US">
                <a:solidFill>
                  <a:srgbClr val="E1EFD8"/>
                </a:solidFill>
              </a:rPr>
              <a:t>Website Designer &amp; Developer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1EFD8"/>
              </a:buClr>
              <a:buSzPts val="2800"/>
              <a:buNone/>
            </a:pPr>
            <a:r>
              <a:rPr b="1" lang="en-US">
                <a:solidFill>
                  <a:srgbClr val="E1EFD8"/>
                </a:solidFill>
              </a:rPr>
              <a:t>MS Office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1EFD8"/>
              </a:buClr>
              <a:buSzPts val="2800"/>
              <a:buNone/>
            </a:pPr>
            <a:r>
              <a:rPr b="1" lang="en-US">
                <a:solidFill>
                  <a:srgbClr val="E1EFD8"/>
                </a:solidFill>
              </a:rPr>
              <a:t>Graphic Designer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0" y="0"/>
            <a:ext cx="12192000" cy="1504854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C000"/>
                </a:solidFill>
              </a:rPr>
              <a:t>WEBSITE</a:t>
            </a:r>
            <a:br>
              <a:rPr lang="en-US">
                <a:solidFill>
                  <a:srgbClr val="FFC000"/>
                </a:solidFill>
              </a:rPr>
            </a:br>
            <a:r>
              <a:rPr lang="en-US">
                <a:solidFill>
                  <a:srgbClr val="FFC000"/>
                </a:solidFill>
              </a:rPr>
              <a:t>Designer Vs Developer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4854"/>
            <a:ext cx="12192000" cy="571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728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1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4177" y="0"/>
            <a:ext cx="549559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0958" y="999240"/>
            <a:ext cx="3775581" cy="492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101" y="113121"/>
            <a:ext cx="3442503" cy="2450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81043" y="0"/>
            <a:ext cx="4010957" cy="267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329" y="3972196"/>
            <a:ext cx="3186259" cy="2829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81042" y="3685499"/>
            <a:ext cx="4010957" cy="3035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7438" y="814634"/>
            <a:ext cx="3777007" cy="399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661" y="814634"/>
            <a:ext cx="3777007" cy="375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95216" y="814634"/>
            <a:ext cx="3169436" cy="3996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/>
          <p:nvPr/>
        </p:nvSpPr>
        <p:spPr>
          <a:xfrm>
            <a:off x="-43000" y="-21500"/>
            <a:ext cx="12192000" cy="7737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Programming</a:t>
            </a: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000" u="none" cap="none" strike="noStrik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Languages</a:t>
            </a: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000" u="none" cap="none" strike="noStrik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&amp; Frameworks</a:t>
            </a:r>
            <a:endParaRPr b="0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413" y="908000"/>
            <a:ext cx="1834134" cy="230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2250" y="908000"/>
            <a:ext cx="1834133" cy="230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923" y="908000"/>
            <a:ext cx="1883840" cy="230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7041" y="3986346"/>
            <a:ext cx="2132282" cy="230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46198" y="908000"/>
            <a:ext cx="1886252" cy="2308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46015" y="908000"/>
            <a:ext cx="1886251" cy="230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2923" y="4697413"/>
            <a:ext cx="2579206" cy="225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31917" y="4316168"/>
            <a:ext cx="3028950" cy="2638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5725" y="-9369"/>
            <a:ext cx="5227607" cy="402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987515"/>
            <a:ext cx="3769743" cy="185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32" y="1137436"/>
            <a:ext cx="3414472" cy="191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65034" y="3954747"/>
            <a:ext cx="4477109" cy="273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8731" y="3954746"/>
            <a:ext cx="3652468" cy="2739351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875"/>
            <a:ext cx="4308049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4751110" y="142874"/>
            <a:ext cx="6711884" cy="3286125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﻿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Microsoft Office is a suite of desktop productivity applications that is designed specifically by Microsoft for business use. It is a proprietary product of Microsoft Corporation and was first released in 1990. Aug 20, 2020 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641" y="5392131"/>
            <a:ext cx="1426263" cy="132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274" y="5392131"/>
            <a:ext cx="1426263" cy="1246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88042" y="5398024"/>
            <a:ext cx="14287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51110" y="5195692"/>
            <a:ext cx="2158737" cy="166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﻿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মাইক্রোসফট</a:t>
            </a:r>
            <a:r>
              <a:rPr lang="en-US" sz="48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ওয়ার্ড</a:t>
            </a:r>
            <a:r>
              <a:rPr lang="en-US" sz="48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কি</a:t>
            </a:r>
            <a:r>
              <a:rPr lang="en-US" sz="48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</a:t>
            </a:r>
            <a:endParaRPr sz="4800">
              <a:solidFill>
                <a:srgbClr val="1F3864"/>
              </a:solidFill>
            </a:endParaRPr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এটি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হচ্ছে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মাইক্রোসফট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অফিসের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প্রধান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অংশ।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762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7F6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6000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বিভিন্ন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লেখালেখির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কাজে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মাইক্রোসফট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ওয়ার্ড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ব্যবহার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হয়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যেমন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চিঠিপত্র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বই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লেখা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নোটিশ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দেয়া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গুরুত্বপুর্ন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তথ্য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সংগ্রহ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করে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রাখা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ইত্যাদি।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762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7F6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6000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এর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মাধ্যমে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আপনি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কোন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ব্যবসা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প্রতিষ্ঠানের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ক্যাশ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মেমো ,কোন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বইয়ের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কভার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নিজের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জীবনবৃত্তান্ত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সহ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অনেক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কাজ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করতে</a:t>
            </a:r>
            <a:r>
              <a:rPr lang="en-US" sz="24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পারবেন।</a:t>
            </a:r>
            <a:endParaRPr sz="2400">
              <a:solidFill>
                <a:srgbClr val="7F6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মাইক্রোসফট</a:t>
            </a:r>
            <a:r>
              <a:rPr lang="en-US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এক্সেল</a:t>
            </a:r>
            <a:r>
              <a:rPr lang="en-US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কি</a:t>
            </a:r>
            <a:r>
              <a:rPr lang="en-US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12192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2192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2192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2192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Noto Sans Symbols"/>
              <a:buChar char="✔"/>
            </a:pP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যদি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আপনার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কোন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ব্যাবসা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প্রতিষ্ঠান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বা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শিক্ষাপ্রতিষ্ঠান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থাকে।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0414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Noto Sans Symbols"/>
              <a:buChar char="✔"/>
            </a:pP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তাহলে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মাইক্রোসফট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এক্সেলের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মাধ্যমে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আপনি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সহজেই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তাদের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বিভিন্ন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রকম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তথ্য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সংগ্রহ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করে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Noto Sans Symbols"/>
              <a:buChar char="✔"/>
            </a:pP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রাখতে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পারবেন।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0414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Noto Sans Symbols"/>
              <a:buChar char="✔"/>
            </a:pP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আবার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ধরুন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কোন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প্রতিষ্ঠানের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বেতন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রেজাল্ট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বিদুৎ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বিল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লাভ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ক্ষতি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ইত্যাদি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সুত্র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প্রয়োগ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Noto Sans Symbols"/>
              <a:buChar char="✔"/>
            </a:pP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করে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সহজেই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আপনি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কাজ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করতে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পারবেন।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0414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Noto Sans Symbols"/>
              <a:buChar char="✔"/>
            </a:pP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মাইক্রোসফট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এক্সেলে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মুলত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অনেক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বেশি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তথ্য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সারিবদ্ধ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ভাবে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সাজিয়ে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রাখা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যায়।</a:t>
            </a:r>
            <a:r>
              <a:rPr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19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19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মাইক্রোসফট</a:t>
            </a:r>
            <a:r>
              <a:rPr lang="en-US" sz="4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পাওয়ারপয়েন্ট</a:t>
            </a:r>
            <a:r>
              <a:rPr lang="en-US" sz="4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কি</a:t>
            </a:r>
            <a:r>
              <a:rPr lang="en-US" sz="4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 </a:t>
            </a:r>
            <a:endParaRPr sz="4000">
              <a:solidFill>
                <a:srgbClr val="FFC000"/>
              </a:solidFill>
            </a:endParaRPr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-1657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657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4478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মাইক্রোসফট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পাওয়ারপয়েন্ট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হচ্ছে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অনেক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গুরুত্বপুর্ন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এবং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মজার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একটি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অংশ।</a:t>
            </a:r>
            <a:endParaRPr/>
          </a:p>
          <a:p>
            <a:pPr indent="-109854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মাইক্রোসফট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অফিসের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এই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অংশে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আপনি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এক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বা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একাধিক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স্লাইডের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মাধ্যমে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আকর্ষনিয় 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বিভিন্ন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পেজেন্টেশন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তৈরি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করতে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পারবেন।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09854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9854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মাইক্রোসফট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পাওয়ারপয়েন্টে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অফিস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অথবা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কলেজের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প্রেজেন্টেশন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তৈরি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করা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স্লাইড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আকারে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নিজের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জীবনবৃতান্ত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তৈরি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করা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কোন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স্থান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বা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দেশের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ডকুমেন্টরি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তৈরি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করা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এমনকি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ভিডিও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পর্যন্ত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তৈরি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করা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যায়।</a:t>
            </a:r>
            <a:r>
              <a:rPr lang="en-US" sz="3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7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7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মাইক্রোসফট</a:t>
            </a:r>
            <a:r>
              <a:rPr lang="en-US" sz="4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এক্সেস</a:t>
            </a:r>
            <a:r>
              <a:rPr lang="en-US" sz="4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কি</a:t>
            </a:r>
            <a:r>
              <a:rPr lang="en-US" sz="4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 </a:t>
            </a:r>
            <a:endParaRPr sz="4000">
              <a:solidFill>
                <a:srgbClr val="FFC000"/>
              </a:solidFill>
            </a:endParaRPr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889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✔"/>
            </a:pP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মাইক্রোসফট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এক্সেস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হচ্ছে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ডাটাবেজ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সম্পর্কিত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অংশ।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889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✔"/>
            </a:pP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এর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মাধ্যমে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আপনি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কোন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একটি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ডকুমেন্ট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যেখানে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অসংখ্য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তথ্য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আছে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তার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সাথে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কোন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সফটওয়্যার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সংযুক্ত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করে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অনেক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জটিল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কাজ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সহজেই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করতে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পারবেন।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889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✔"/>
            </a:pP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ধরুন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আপনাকে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কোন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হাসপাতালের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ঔষুধ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এর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সম্পূর্ন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তথ্য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হিসাব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সহকারে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রাখতে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হবে।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এক্ষেত্রে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আপনি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ঔষুধের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নাম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লিখে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ডাটাবেজ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তৈরি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করে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রাখতে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পারবেন।</a:t>
            </a:r>
            <a:r>
              <a:rPr lang="en-US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89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Graphic Designer</a:t>
            </a:r>
            <a:endParaRPr/>
          </a:p>
        </p:txBody>
      </p:sp>
      <p:pic>
        <p:nvPicPr>
          <p:cNvPr id="137" name="Google Shape;13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9823" y="1862202"/>
            <a:ext cx="7824247" cy="470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250" y="395926"/>
            <a:ext cx="11788750" cy="624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2021-09-13T06:37:42Z</dcterms:created>
  <dc:creator>rokuboss@gmail.com</dc:creator>
</cp:coreProperties>
</file>