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F7D3-9B70-4DBA-90A4-4BF7E9FB3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F01C2-45E2-4A9B-A9B4-EAA8E7B0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AA54-BF69-489D-B203-E4649C34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43BC-BB93-45B3-8258-A733A319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8B1A-6057-4EB3-A4B7-23FA0C8C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663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86FA-3158-479C-87C4-989BE4F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1B162-4FDD-42C4-94B8-5F1E1751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25EA-6203-4294-A353-C46E3D3D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BBA1-5F25-4B25-BC97-F9F1A0D0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50E0-12D9-494D-A741-9094DC7E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77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87279-1B96-4684-94A9-08E7F6BBC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12516-4751-4AA3-86F9-5A1007C7B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EE91-CF35-4A9A-8B8F-456CED54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0703-2117-4B71-87AD-CD4A9810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AD53-4D41-4F60-8586-ABC6A222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041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43E4-30DD-4C5B-81EB-CAE12620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C173-1197-4E93-B13A-CF6E0996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B03A-DF8E-4F33-A8A6-CA44F035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51CC-62F7-4BAD-BEF0-DFC05042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84D1-64B6-4E72-9E8B-1D71322C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60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6B3D-FEF9-4851-AEC0-7B133F23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32ABA-08EC-4444-AE0E-7F617B47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EFA2-E00C-411A-BBE1-38A8BE46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6C90-0292-4087-A2C4-C8199ACA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E5E9-401A-48C9-917C-2B938225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311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687B-DA6B-425A-B725-D0BBBFAF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95D7-3961-4D92-8291-A6C8B3DF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8782B-854C-459E-B46E-D310AD715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0940D-C69F-4068-B821-DC11CCBC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E454C-34CC-4C2E-A438-76C272FD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AC71-DF98-4A15-B2F8-422D0A99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57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8A25-2560-45AC-A9F4-9AEA119F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03BF5-4085-43AB-B3C3-0ADC45946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973C7-4021-4F84-B592-6E5A1ABC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E410-B73F-4AC2-A676-29AC81F1F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4BEE-4C09-41D8-96C1-1541619AE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5F9DF-E407-4AA1-AC4E-20045E06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D7CBF-E673-4C68-B3D3-9548A9BD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84601-BC1D-42FF-8B1E-B7F577B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798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FBA1-E5D6-41FC-9738-108D12D3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9B2B0-5C6C-479B-B705-BB4D4E84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2C954-3CA2-43B1-AF02-AC4D080F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65ADC-76E4-47EF-9CCC-38C49FDD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01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6C8B5-4A0A-4178-98F2-62CEC551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EE2DB-E630-44EE-87EB-405F3AE6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DDDCA-6124-4DE9-AD83-DE92D33D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3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54A9-A240-4EED-ADB7-4CF6E429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8348-B6E2-4AA5-9605-3E75D6CA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E8C6-A0E0-4071-BB0A-1F1957F2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A4F71-4DCF-4C7F-928B-B67ADB8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9BA67-2F49-4EB1-9AB2-71997C81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CFF5-CEFD-499F-AD02-0233EF28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35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9DAF-518E-47DA-B833-15B06D66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F0D6D-E5DE-47AC-8F84-8E993485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1B65-CEC6-4527-A8EB-5C3C13629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F72E4-23E8-4880-A6D8-1C22180B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7674-5C96-40BD-9879-EDFDE48A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32DE4-BC24-4CDA-A271-1E8C23DC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656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7E367-B879-452D-AC5A-C2A03FA1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4678-37F1-4ACB-B935-BC7F1CC3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1B96-3238-43D7-B463-EDF6B7A21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69713-6C19-4782-9B50-643B13CEF6EB}" type="datetimeFigureOut">
              <a:rPr lang="en-NZ" smtClean="0"/>
              <a:t>5/03/2021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50A6-24D0-4215-9F3A-FFF9D5B16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FD7D-7E44-434F-96B8-5B6559192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968A-FCC7-4AAA-B0E1-B13CE75126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09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878B9F1-63E2-4C9E-B1F4-7AF652F1B403}"/>
              </a:ext>
            </a:extLst>
          </p:cNvPr>
          <p:cNvSpPr/>
          <p:nvPr/>
        </p:nvSpPr>
        <p:spPr>
          <a:xfrm>
            <a:off x="248653" y="2473194"/>
            <a:ext cx="1698548" cy="9558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247F780-A572-4476-8B86-E33FCA913419}"/>
              </a:ext>
            </a:extLst>
          </p:cNvPr>
          <p:cNvSpPr/>
          <p:nvPr/>
        </p:nvSpPr>
        <p:spPr>
          <a:xfrm>
            <a:off x="2357307" y="2473194"/>
            <a:ext cx="1698548" cy="9558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Check Interior Temperature and Report Temperatures to Website/App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EC6E988-75E7-41EC-B188-3AC490E414AD}"/>
              </a:ext>
            </a:extLst>
          </p:cNvPr>
          <p:cNvSpPr/>
          <p:nvPr/>
        </p:nvSpPr>
        <p:spPr>
          <a:xfrm>
            <a:off x="4465961" y="2427833"/>
            <a:ext cx="1698548" cy="10465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Is it above 23 degrees?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61D791C-3FFE-4E80-886A-31C285F57F0C}"/>
              </a:ext>
            </a:extLst>
          </p:cNvPr>
          <p:cNvSpPr/>
          <p:nvPr/>
        </p:nvSpPr>
        <p:spPr>
          <a:xfrm>
            <a:off x="4465961" y="3946240"/>
            <a:ext cx="1698548" cy="10465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Is it below 16 degrees?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88FD3-7015-4F85-A6F2-0871CDEFCD7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47201" y="2951097"/>
            <a:ext cx="41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488CC-6FA2-4E75-8C9A-13A99878A2C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55855" y="2951097"/>
            <a:ext cx="41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16A57-D300-4C06-8F3E-F37122FB9F00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315235" y="3474360"/>
            <a:ext cx="0" cy="47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C9F8D0-750B-41A3-AF55-5DBC2A61F7CC}"/>
              </a:ext>
            </a:extLst>
          </p:cNvPr>
          <p:cNvSpPr txBox="1"/>
          <p:nvPr/>
        </p:nvSpPr>
        <p:spPr>
          <a:xfrm>
            <a:off x="4951825" y="3525634"/>
            <a:ext cx="7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4B5B8F-4C6C-44DF-9ADF-40E0FB7CD8F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06581" y="4469504"/>
            <a:ext cx="125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901047-A7F5-4542-90DF-10D5292352B4}"/>
              </a:ext>
            </a:extLst>
          </p:cNvPr>
          <p:cNvCxnSpPr>
            <a:endCxn id="5" idx="2"/>
          </p:cNvCxnSpPr>
          <p:nvPr/>
        </p:nvCxnSpPr>
        <p:spPr>
          <a:xfrm flipV="1">
            <a:off x="3206581" y="3429000"/>
            <a:ext cx="0" cy="104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C3963E-E7F7-47C6-B486-90D8DBF6756E}"/>
              </a:ext>
            </a:extLst>
          </p:cNvPr>
          <p:cNvSpPr txBox="1"/>
          <p:nvPr/>
        </p:nvSpPr>
        <p:spPr>
          <a:xfrm>
            <a:off x="3206580" y="4100172"/>
            <a:ext cx="4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AE6987ED-F52A-424E-86BC-3D43DAA755A6}"/>
              </a:ext>
            </a:extLst>
          </p:cNvPr>
          <p:cNvSpPr/>
          <p:nvPr/>
        </p:nvSpPr>
        <p:spPr>
          <a:xfrm>
            <a:off x="7787295" y="3209715"/>
            <a:ext cx="1698548" cy="10011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Turn on Air Conditioner and set to 20 degrees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80567D-1BAF-4E61-8A7F-77586D57FA64}"/>
              </a:ext>
            </a:extLst>
          </p:cNvPr>
          <p:cNvCxnSpPr>
            <a:cxnSpLocks/>
          </p:cNvCxnSpPr>
          <p:nvPr/>
        </p:nvCxnSpPr>
        <p:spPr>
          <a:xfrm flipH="1">
            <a:off x="6164509" y="2951096"/>
            <a:ext cx="125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BC370A-5D5F-4E31-8D76-C563E60325CC}"/>
              </a:ext>
            </a:extLst>
          </p:cNvPr>
          <p:cNvCxnSpPr>
            <a:cxnSpLocks/>
          </p:cNvCxnSpPr>
          <p:nvPr/>
        </p:nvCxnSpPr>
        <p:spPr>
          <a:xfrm flipH="1">
            <a:off x="6164509" y="4469503"/>
            <a:ext cx="125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012466-1308-4E15-B5EE-BA864D641894}"/>
              </a:ext>
            </a:extLst>
          </p:cNvPr>
          <p:cNvCxnSpPr>
            <a:cxnSpLocks/>
          </p:cNvCxnSpPr>
          <p:nvPr/>
        </p:nvCxnSpPr>
        <p:spPr>
          <a:xfrm flipH="1">
            <a:off x="7423887" y="2951096"/>
            <a:ext cx="2" cy="151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222B45-B9EF-4B77-842C-D0BB75B15458}"/>
              </a:ext>
            </a:extLst>
          </p:cNvPr>
          <p:cNvCxnSpPr/>
          <p:nvPr/>
        </p:nvCxnSpPr>
        <p:spPr>
          <a:xfrm>
            <a:off x="7423887" y="3726647"/>
            <a:ext cx="41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E728F1-0282-4181-886F-7BE5C4E9C27A}"/>
              </a:ext>
            </a:extLst>
          </p:cNvPr>
          <p:cNvCxnSpPr>
            <a:cxnSpLocks/>
          </p:cNvCxnSpPr>
          <p:nvPr/>
        </p:nvCxnSpPr>
        <p:spPr>
          <a:xfrm flipH="1">
            <a:off x="8636567" y="4210882"/>
            <a:ext cx="2" cy="151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7241B-2997-4E79-BFAE-D7C67CF4D6D5}"/>
              </a:ext>
            </a:extLst>
          </p:cNvPr>
          <p:cNvCxnSpPr>
            <a:cxnSpLocks/>
          </p:cNvCxnSpPr>
          <p:nvPr/>
        </p:nvCxnSpPr>
        <p:spPr>
          <a:xfrm>
            <a:off x="3206577" y="5729289"/>
            <a:ext cx="5429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E204AD-5A69-4D80-9B3F-FC36891A9E52}"/>
              </a:ext>
            </a:extLst>
          </p:cNvPr>
          <p:cNvCxnSpPr>
            <a:cxnSpLocks/>
          </p:cNvCxnSpPr>
          <p:nvPr/>
        </p:nvCxnSpPr>
        <p:spPr>
          <a:xfrm>
            <a:off x="3206579" y="4100171"/>
            <a:ext cx="0" cy="162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43B0DC-00A8-4FFF-B4C4-3610DA283CD1}"/>
              </a:ext>
            </a:extLst>
          </p:cNvPr>
          <p:cNvSpPr txBox="1"/>
          <p:nvPr/>
        </p:nvSpPr>
        <p:spPr>
          <a:xfrm>
            <a:off x="6267094" y="2598541"/>
            <a:ext cx="6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AFC54E-A86E-4145-956D-5A534BBAB8D5}"/>
              </a:ext>
            </a:extLst>
          </p:cNvPr>
          <p:cNvSpPr txBox="1"/>
          <p:nvPr/>
        </p:nvSpPr>
        <p:spPr>
          <a:xfrm>
            <a:off x="6267094" y="4083395"/>
            <a:ext cx="6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BDDD22-DDB1-47C2-B6CC-93C59238D164}"/>
              </a:ext>
            </a:extLst>
          </p:cNvPr>
          <p:cNvSpPr txBox="1"/>
          <p:nvPr/>
        </p:nvSpPr>
        <p:spPr>
          <a:xfrm>
            <a:off x="3986882" y="710802"/>
            <a:ext cx="421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Flowchart for program loop</a:t>
            </a:r>
          </a:p>
        </p:txBody>
      </p:sp>
    </p:spTree>
    <p:extLst>
      <p:ext uri="{BB962C8B-B14F-4D97-AF65-F5344CB8AC3E}">
        <p14:creationId xmlns:p14="http://schemas.microsoft.com/office/powerpoint/2010/main" val="356869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Padua</dc:creator>
  <cp:lastModifiedBy>Seth Padua</cp:lastModifiedBy>
  <cp:revision>5</cp:revision>
  <dcterms:created xsi:type="dcterms:W3CDTF">2021-03-02T20:15:17Z</dcterms:created>
  <dcterms:modified xsi:type="dcterms:W3CDTF">2021-03-04T23:23:37Z</dcterms:modified>
</cp:coreProperties>
</file>