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Dosis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HlLFa3F2+ji6S5RZVOR37TDN4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ae20b5ca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2ae20b5ca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dc01623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2dc01623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dc54fb7b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dc54fb7b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dc54fb7b0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12ae20b5cae_0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89" name="Google Shape;89;g12ae20b5cae_0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0" name="Google Shape;90;g12ae20b5cae_0_0"/>
            <p:cNvPicPr preferRelativeResize="0"/>
            <p:nvPr/>
          </p:nvPicPr>
          <p:blipFill rotWithShape="1">
            <a:blip r:embed="rId4">
              <a:alphaModFix/>
            </a:blip>
            <a:srcRect b="32683" l="2416" r="76116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12ae20b5cae_0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1 (Uranus)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Fiqry Revadiansyah</a:t>
            </a:r>
            <a:endParaRPr b="1" i="0" sz="1800" u="none" cap="none" strike="noStrike">
              <a:solidFill>
                <a:srgbClr val="00A7B4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22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Mei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 pukul 1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9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 WIB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g12ae20b5cae_0_0"/>
          <p:cNvSpPr/>
          <p:nvPr/>
        </p:nvSpPr>
        <p:spPr>
          <a:xfrm>
            <a:off x="228600" y="1385275"/>
            <a:ext cx="11768400" cy="16956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ae20b5cae_0_0"/>
          <p:cNvSpPr txBox="1"/>
          <p:nvPr/>
        </p:nvSpPr>
        <p:spPr>
          <a:xfrm>
            <a:off x="211700" y="1385275"/>
            <a:ext cx="117348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1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</a:t>
            </a: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Rijal Abdulhakim :  Notulen, Data Pre-Processing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Yusuf Rifqi H : Data Pre-Processing, Penyusunan Laporan, Penyusun Notula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M Zamzam I :  Data Pre-Processing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Sahel Abdat : Data-Pre Processing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5. Putrini Nur A H : Data-Pre Processing , Penyusun Laporan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6. Surya Karunia R : Data Pre-Processing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7. M Rendra Putra P : Notulen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Google Shape;94;g12ae20b5cae_0_0"/>
          <p:cNvSpPr/>
          <p:nvPr/>
        </p:nvSpPr>
        <p:spPr>
          <a:xfrm>
            <a:off x="211800" y="3200625"/>
            <a:ext cx="11768400" cy="29475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2ae20b5cae_0_0"/>
          <p:cNvSpPr txBox="1"/>
          <p:nvPr/>
        </p:nvSpPr>
        <p:spPr>
          <a:xfrm>
            <a:off x="228600" y="3220963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</a:t>
            </a: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Handling Outlier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Feature Transformation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Feature Selection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2dc01623db_0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1" name="Google Shape;101;g12dc01623db_0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02" name="Google Shape;102;g12dc01623db_0_0"/>
            <p:cNvPicPr preferRelativeResize="0"/>
            <p:nvPr/>
          </p:nvPicPr>
          <p:blipFill rotWithShape="1">
            <a:blip r:embed="rId4">
              <a:alphaModFix/>
            </a:blip>
            <a:srcRect b="32682" l="2415" r="76117" t="34765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g12dc01623db_0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1 (Uranus)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Fiqry Revadiansyah</a:t>
            </a:r>
            <a:endParaRPr b="1" i="0" sz="1800" u="none" cap="none" strike="noStrike">
              <a:solidFill>
                <a:srgbClr val="00A7B4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22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Mei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 pukul 1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9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 WIB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" name="Google Shape;104;g12dc01623db_0_0"/>
          <p:cNvSpPr/>
          <p:nvPr/>
        </p:nvSpPr>
        <p:spPr>
          <a:xfrm>
            <a:off x="228600" y="1385275"/>
            <a:ext cx="11768400" cy="2499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dc01623db_0_0"/>
          <p:cNvSpPr txBox="1"/>
          <p:nvPr/>
        </p:nvSpPr>
        <p:spPr>
          <a:xfrm>
            <a:off x="211700" y="1385275"/>
            <a:ext cx="117348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sis"/>
              <a:buAutoNum type="arabicPeriod"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Handling outlier menggunakan IQR jika data yang ada tidak terlalu ketat. Selain itu bisa trial and error terlebih dahulu antara IQR dan z-score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sis"/>
              <a:buAutoNum type="arabicPeriod"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Pemilihan metode feature transformation jika terdapat 0 atau negatif maka tidak bisa menggunakan log transformation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sis"/>
              <a:buAutoNum type="arabicPeriod"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selection dilakukan berdasarkan 2 hal yaitu membuang feature yang memiliki makna yang sama atau memiliki korelasi yang tinggi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sis"/>
              <a:buAutoNum type="arabicPeriod"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Kondisi dalam mengolah data dibagi menjadi 2 :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sis"/>
              <a:buAutoNum type="alphaLcPeriod"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Ideal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sis"/>
              <a:buAutoNum type="alphaLcPeriod"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Reality yang disesuaikan dengan kebutuhan bisnis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sis"/>
              <a:buAutoNum type="arabicPeriod"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Perlakuan untuk Final project bisa bebas diasumsikan dalam kondisi ideal atau reality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sis"/>
              <a:buAutoNum type="arabicPeriod"/>
            </a:pPr>
            <a:r>
              <a:rPr lang="en-US" sz="1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selection : membuang redundan value paling gampang ambil data dengan korelasi dalam renatang nilai  -0.8 &lt; Feature &lt; 0.8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12dc01623db_0_0"/>
          <p:cNvSpPr/>
          <p:nvPr/>
        </p:nvSpPr>
        <p:spPr>
          <a:xfrm>
            <a:off x="186450" y="4080797"/>
            <a:ext cx="11768400" cy="2335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dc01623db_0_0"/>
          <p:cNvSpPr txBox="1"/>
          <p:nvPr/>
        </p:nvSpPr>
        <p:spPr>
          <a:xfrm>
            <a:off x="236950" y="4158426"/>
            <a:ext cx="117348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Handling Outlier yang digunakan di Tim menggunakan Z-Score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Pemilihan Feature Transformation yang digunakan adalah Standardization dan Normalization. Log Transformation tidak digunakan karena menghasilkan data dengan nilai minus dan Nan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Feature Selection yang di drop adalah Fitur yang memiliki korelas tiinggi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-product related duration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- bounce rate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AutoNum type="arabicPeriod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Disarankan membandingkan handling outlier metode Z Score dan IQR serta mencoba fitur boxcox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dc54fb7b0_2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dc54fb7b0_2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