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</a:t>
            </a:r>
            <a:endParaRPr b="1" sz="180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Dst.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