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Scripter" charset="1" panose="00000000000000000000"/>
      <p:regular r:id="rId13"/>
    </p:embeddedFont>
    <p:embeddedFont>
      <p:font typeface="Antonio" charset="1" panose="02000503000000000000"/>
      <p:regular r:id="rId14"/>
    </p:embeddedFont>
    <p:embeddedFont>
      <p:font typeface="Open Sans 1" charset="1" panose="00000000000000000000"/>
      <p:regular r:id="rId15"/>
    </p:embeddedFont>
    <p:embeddedFont>
      <p:font typeface="Handy Casual" charset="1" panose="00000500000000000000"/>
      <p:regular r:id="rId16"/>
    </p:embeddedFont>
    <p:embeddedFont>
      <p:font typeface="Open Sans 2" charset="1" panose="020B06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jpeg" Type="http://schemas.openxmlformats.org/officeDocument/2006/relationships/image"/><Relationship Id="rId5" Target="../media/image8.jpe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0.png" Type="http://schemas.openxmlformats.org/officeDocument/2006/relationships/image"/><Relationship Id="rId5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8" y="-4123228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38225" y="0"/>
            <a:ext cx="0" cy="10303804"/>
          </a:xfrm>
          <a:prstGeom prst="line">
            <a:avLst/>
          </a:prstGeom>
          <a:ln cap="flat" w="190500">
            <a:solidFill>
              <a:srgbClr val="FD94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5331322" y="2821544"/>
            <a:ext cx="1633887" cy="2051685"/>
          </a:xfrm>
          <a:custGeom>
            <a:avLst/>
            <a:gdLst/>
            <a:ahLst/>
            <a:cxnLst/>
            <a:rect r="r" b="b" t="t" l="l"/>
            <a:pathLst>
              <a:path h="2051685" w="1633887">
                <a:moveTo>
                  <a:pt x="1633888" y="0"/>
                </a:moveTo>
                <a:lnTo>
                  <a:pt x="0" y="0"/>
                </a:lnTo>
                <a:lnTo>
                  <a:pt x="0" y="2051685"/>
                </a:lnTo>
                <a:lnTo>
                  <a:pt x="1633888" y="2051685"/>
                </a:lnTo>
                <a:lnTo>
                  <a:pt x="1633888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11073" y="5858588"/>
            <a:ext cx="13993176" cy="1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20"/>
              </a:lnSpc>
            </a:pPr>
            <a:r>
              <a:rPr lang="en-US" sz="13500">
                <a:solidFill>
                  <a:srgbClr val="FD94BD"/>
                </a:solidFill>
                <a:latin typeface="Scripter"/>
                <a:ea typeface="Scripter"/>
                <a:cs typeface="Scripter"/>
                <a:sym typeface="Scripter"/>
              </a:rPr>
              <a:t>proyecto </a:t>
            </a:r>
          </a:p>
        </p:txBody>
      </p:sp>
      <p:sp>
        <p:nvSpPr>
          <p:cNvPr name="Freeform 6" id="6"/>
          <p:cNvSpPr/>
          <p:nvPr/>
        </p:nvSpPr>
        <p:spPr>
          <a:xfrm flipH="false" flipV="true" rot="0">
            <a:off x="2606298" y="5006579"/>
            <a:ext cx="1633887" cy="2051685"/>
          </a:xfrm>
          <a:custGeom>
            <a:avLst/>
            <a:gdLst/>
            <a:ahLst/>
            <a:cxnLst/>
            <a:rect r="r" b="b" t="t" l="l"/>
            <a:pathLst>
              <a:path h="2051685" w="1633887">
                <a:moveTo>
                  <a:pt x="0" y="2051685"/>
                </a:moveTo>
                <a:lnTo>
                  <a:pt x="1633888" y="2051685"/>
                </a:lnTo>
                <a:lnTo>
                  <a:pt x="1633888" y="0"/>
                </a:lnTo>
                <a:lnTo>
                  <a:pt x="0" y="0"/>
                </a:lnTo>
                <a:lnTo>
                  <a:pt x="0" y="20516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711073" y="4066462"/>
            <a:ext cx="13993176" cy="18326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420"/>
              </a:lnSpc>
            </a:pPr>
            <a:r>
              <a:rPr lang="en-US" sz="13500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JOBSYNCE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606298" y="1953850"/>
            <a:ext cx="13993176" cy="45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300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BRIYID TATIANA CRUZ MOLINA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965143" y="7806480"/>
            <a:ext cx="5485038" cy="737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99"/>
              </a:lnSpc>
            </a:pPr>
            <a:r>
              <a:rPr lang="en-US" sz="4356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ADSO-3064241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711073" y="2595802"/>
            <a:ext cx="13993176" cy="451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300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RONALDO STIVEN FRANCO DURAN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11073" y="3205435"/>
            <a:ext cx="13993176" cy="451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3000">
                <a:solidFill>
                  <a:srgbClr val="000000"/>
                </a:solidFill>
                <a:latin typeface="Antonio"/>
                <a:ea typeface="Antonio"/>
                <a:cs typeface="Antonio"/>
                <a:sym typeface="Antonio"/>
              </a:rPr>
              <a:t>WILLINGTON GUZMAN ARIAS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4342267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7"/>
                </a:lnTo>
                <a:lnTo>
                  <a:pt x="0" y="185334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38225" y="0"/>
            <a:ext cx="0" cy="10303804"/>
          </a:xfrm>
          <a:prstGeom prst="line">
            <a:avLst/>
          </a:prstGeom>
          <a:ln cap="flat" w="190500">
            <a:solidFill>
              <a:srgbClr val="FD94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184588" y="3508647"/>
            <a:ext cx="14908930" cy="5909358"/>
          </a:xfrm>
          <a:custGeom>
            <a:avLst/>
            <a:gdLst/>
            <a:ahLst/>
            <a:cxnLst/>
            <a:rect r="r" b="b" t="t" l="l"/>
            <a:pathLst>
              <a:path h="5909358" w="14908930">
                <a:moveTo>
                  <a:pt x="0" y="0"/>
                </a:moveTo>
                <a:lnTo>
                  <a:pt x="14908930" y="0"/>
                </a:lnTo>
                <a:lnTo>
                  <a:pt x="14908930" y="5909357"/>
                </a:lnTo>
                <a:lnTo>
                  <a:pt x="0" y="59093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069880" y="4348232"/>
            <a:ext cx="13056199" cy="133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999"/>
              </a:lnSpc>
            </a:pPr>
            <a:r>
              <a:rPr lang="en-US" sz="9999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IDEA DE PROYECTO.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110954" y="5843554"/>
            <a:ext cx="13056199" cy="2150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40"/>
              </a:lnSpc>
            </a:pPr>
            <a:r>
              <a:rPr lang="en-US" sz="31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El proyecto de Recursos Humanos tiene como objetivo desarrollar un sistema que facilite la gestión de procesos dentro de una organización. Este sistema facilitará la administración y mejorara la gestión integral de la misma.  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3422939" y="149556"/>
            <a:ext cx="4610308" cy="879144"/>
            <a:chOff x="0" y="0"/>
            <a:chExt cx="1214238" cy="2315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4238" cy="231544"/>
            </a:xfrm>
            <a:custGeom>
              <a:avLst/>
              <a:gdLst/>
              <a:ahLst/>
              <a:cxnLst/>
              <a:rect r="r" b="b" t="t" l="l"/>
              <a:pathLst>
                <a:path h="231544" w="1214238">
                  <a:moveTo>
                    <a:pt x="0" y="0"/>
                  </a:moveTo>
                  <a:lnTo>
                    <a:pt x="1214238" y="0"/>
                  </a:lnTo>
                  <a:lnTo>
                    <a:pt x="1214238" y="231544"/>
                  </a:lnTo>
                  <a:lnTo>
                    <a:pt x="0" y="231544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14238" cy="26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-2887000" y="328518"/>
            <a:ext cx="13993176" cy="2961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61"/>
              </a:lnSpc>
            </a:pPr>
            <a:r>
              <a:rPr lang="en-US" sz="8001">
                <a:solidFill>
                  <a:srgbClr val="FD94BD"/>
                </a:solidFill>
                <a:latin typeface="Scripter"/>
                <a:ea typeface="Scripter"/>
                <a:cs typeface="Scripter"/>
                <a:sym typeface="Scripter"/>
              </a:rPr>
              <a:t>eficiencia</a:t>
            </a:r>
          </a:p>
          <a:p>
            <a:pPr algn="ctr">
              <a:lnSpc>
                <a:spcPts val="7361"/>
              </a:lnSpc>
            </a:pPr>
            <a:r>
              <a:rPr lang="en-US" sz="8001">
                <a:solidFill>
                  <a:srgbClr val="FD94BD"/>
                </a:solidFill>
                <a:latin typeface="Scripter"/>
                <a:ea typeface="Scripter"/>
                <a:cs typeface="Scripter"/>
                <a:sym typeface="Scripter"/>
              </a:rPr>
              <a:t>flexibilidad</a:t>
            </a:r>
          </a:p>
          <a:p>
            <a:pPr algn="ctr">
              <a:lnSpc>
                <a:spcPts val="7361"/>
              </a:lnSpc>
            </a:pPr>
            <a:r>
              <a:rPr lang="en-US" sz="8001">
                <a:solidFill>
                  <a:srgbClr val="FD94BD"/>
                </a:solidFill>
                <a:latin typeface="Scripter"/>
                <a:ea typeface="Scripter"/>
                <a:cs typeface="Scripter"/>
                <a:sym typeface="Scripter"/>
              </a:rPr>
              <a:t>optimizacion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8" y="-4123228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38225" y="0"/>
            <a:ext cx="0" cy="10303804"/>
          </a:xfrm>
          <a:prstGeom prst="line">
            <a:avLst/>
          </a:prstGeom>
          <a:ln cap="flat" w="190500">
            <a:solidFill>
              <a:srgbClr val="FD94BD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285247">
            <a:off x="12555640" y="944685"/>
            <a:ext cx="4038425" cy="4038409"/>
            <a:chOff x="0" y="0"/>
            <a:chExt cx="6350025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4"/>
              <a:stretch>
                <a:fillRect l="0" t="-16445" r="0" b="-16445"/>
              </a:stretch>
            </a:blip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-430921">
            <a:off x="9736063" y="768247"/>
            <a:ext cx="3139462" cy="3139449"/>
            <a:chOff x="0" y="0"/>
            <a:chExt cx="6350025" cy="6350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5"/>
              <a:stretch>
                <a:fillRect l="-16444" t="0" r="-16444" b="0"/>
              </a:stretch>
            </a:blip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325551">
            <a:off x="5614712" y="141397"/>
            <a:ext cx="3139462" cy="3139449"/>
            <a:chOff x="0" y="0"/>
            <a:chExt cx="6350025" cy="635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350026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26">
                  <a:moveTo>
                    <a:pt x="0" y="0"/>
                  </a:moveTo>
                  <a:lnTo>
                    <a:pt x="6350026" y="0"/>
                  </a:lnTo>
                  <a:lnTo>
                    <a:pt x="6350026" y="6350000"/>
                  </a:lnTo>
                  <a:lnTo>
                    <a:pt x="0" y="6350000"/>
                  </a:lnTo>
                  <a:close/>
                </a:path>
              </a:pathLst>
            </a:custGeom>
            <a:blipFill>
              <a:blip r:embed="rId6"/>
              <a:stretch>
                <a:fillRect l="0" t="-16445" r="0" b="-16445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518654" y="4361685"/>
            <a:ext cx="13056199" cy="133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PROBLEMÁTICA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518654" y="5714168"/>
            <a:ext cx="13056199" cy="2306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Las empresas que carecen de un sistema  optimo y adecuado  para la gestión de sus procesos, suelen enfrentar problemas en cuanto al acceso rápido a la información y el riesgo en la perdida de los datos.</a:t>
            </a:r>
          </a:p>
        </p:txBody>
      </p:sp>
      <p:grpSp>
        <p:nvGrpSpPr>
          <p:cNvPr name="Group 12" id="12"/>
          <p:cNvGrpSpPr/>
          <p:nvPr/>
        </p:nvGrpSpPr>
        <p:grpSpPr>
          <a:xfrm rot="-8100000">
            <a:off x="4636555" y="2562753"/>
            <a:ext cx="2015569" cy="544706"/>
            <a:chOff x="0" y="0"/>
            <a:chExt cx="530849" cy="1434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30849" cy="143462"/>
            </a:xfrm>
            <a:custGeom>
              <a:avLst/>
              <a:gdLst/>
              <a:ahLst/>
              <a:cxnLst/>
              <a:rect r="r" b="b" t="t" l="l"/>
              <a:pathLst>
                <a:path h="143462" w="530849">
                  <a:moveTo>
                    <a:pt x="0" y="0"/>
                  </a:moveTo>
                  <a:lnTo>
                    <a:pt x="530849" y="0"/>
                  </a:lnTo>
                  <a:lnTo>
                    <a:pt x="530849" y="143462"/>
                  </a:lnTo>
                  <a:lnTo>
                    <a:pt x="0" y="143462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38100"/>
              <a:ext cx="530849" cy="181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-460578">
            <a:off x="9873392" y="351818"/>
            <a:ext cx="2015569" cy="544706"/>
            <a:chOff x="0" y="0"/>
            <a:chExt cx="530849" cy="143462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530849" cy="143462"/>
            </a:xfrm>
            <a:custGeom>
              <a:avLst/>
              <a:gdLst/>
              <a:ahLst/>
              <a:cxnLst/>
              <a:rect r="r" b="b" t="t" l="l"/>
              <a:pathLst>
                <a:path h="143462" w="530849">
                  <a:moveTo>
                    <a:pt x="0" y="0"/>
                  </a:moveTo>
                  <a:lnTo>
                    <a:pt x="530849" y="0"/>
                  </a:lnTo>
                  <a:lnTo>
                    <a:pt x="530849" y="143462"/>
                  </a:lnTo>
                  <a:lnTo>
                    <a:pt x="0" y="143462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530849" cy="181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-2342275">
            <a:off x="15297202" y="4665560"/>
            <a:ext cx="2015569" cy="544706"/>
            <a:chOff x="0" y="0"/>
            <a:chExt cx="530849" cy="143462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530849" cy="143462"/>
            </a:xfrm>
            <a:custGeom>
              <a:avLst/>
              <a:gdLst/>
              <a:ahLst/>
              <a:cxnLst/>
              <a:rect r="r" b="b" t="t" l="l"/>
              <a:pathLst>
                <a:path h="143462" w="530849">
                  <a:moveTo>
                    <a:pt x="0" y="0"/>
                  </a:moveTo>
                  <a:lnTo>
                    <a:pt x="530849" y="0"/>
                  </a:lnTo>
                  <a:lnTo>
                    <a:pt x="530849" y="143462"/>
                  </a:lnTo>
                  <a:lnTo>
                    <a:pt x="0" y="143462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530849" cy="18156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8" y="-4123228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38225" y="0"/>
            <a:ext cx="0" cy="10303804"/>
          </a:xfrm>
          <a:prstGeom prst="line">
            <a:avLst/>
          </a:prstGeom>
          <a:ln cap="flat" w="190500">
            <a:solidFill>
              <a:srgbClr val="FD94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885161" y="1931454"/>
            <a:ext cx="13641894" cy="6424092"/>
          </a:xfrm>
          <a:custGeom>
            <a:avLst/>
            <a:gdLst/>
            <a:ahLst/>
            <a:cxnLst/>
            <a:rect r="r" b="b" t="t" l="l"/>
            <a:pathLst>
              <a:path h="6424092" w="13641894">
                <a:moveTo>
                  <a:pt x="0" y="0"/>
                </a:moveTo>
                <a:lnTo>
                  <a:pt x="13641894" y="0"/>
                </a:lnTo>
                <a:lnTo>
                  <a:pt x="13641894" y="6424092"/>
                </a:lnTo>
                <a:lnTo>
                  <a:pt x="0" y="64240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874249" y="3387826"/>
            <a:ext cx="10681462" cy="1333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99"/>
              </a:lnSpc>
            </a:pPr>
            <a:r>
              <a:rPr lang="en-US" sz="9999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OBJETIVO GENERAL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874249" y="4965600"/>
            <a:ext cx="10681462" cy="21145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Desarrollar un sistema de gestión de recursos humanos que permita un mejor manejo de las diferentes actividades, facilitando la  eficiencia operativa de la  organización.</a:t>
            </a:r>
          </a:p>
          <a:p>
            <a:pPr algn="l">
              <a:lnSpc>
                <a:spcPts val="4200"/>
              </a:lnSpc>
            </a:pPr>
          </a:p>
        </p:txBody>
      </p:sp>
      <p:grpSp>
        <p:nvGrpSpPr>
          <p:cNvPr name="Group 7" id="7"/>
          <p:cNvGrpSpPr/>
          <p:nvPr/>
        </p:nvGrpSpPr>
        <p:grpSpPr>
          <a:xfrm rot="1690470">
            <a:off x="12871981" y="2065015"/>
            <a:ext cx="4610308" cy="879144"/>
            <a:chOff x="0" y="0"/>
            <a:chExt cx="1214238" cy="23154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214238" cy="231544"/>
            </a:xfrm>
            <a:custGeom>
              <a:avLst/>
              <a:gdLst/>
              <a:ahLst/>
              <a:cxnLst/>
              <a:rect r="r" b="b" t="t" l="l"/>
              <a:pathLst>
                <a:path h="231544" w="1214238">
                  <a:moveTo>
                    <a:pt x="0" y="0"/>
                  </a:moveTo>
                  <a:lnTo>
                    <a:pt x="1214238" y="0"/>
                  </a:lnTo>
                  <a:lnTo>
                    <a:pt x="1214238" y="231544"/>
                  </a:lnTo>
                  <a:lnTo>
                    <a:pt x="0" y="231544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214238" cy="2696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8" y="-4123228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38225" y="0"/>
            <a:ext cx="0" cy="10303804"/>
          </a:xfrm>
          <a:prstGeom prst="line">
            <a:avLst/>
          </a:prstGeom>
          <a:ln cap="flat" w="190500">
            <a:solidFill>
              <a:srgbClr val="FD94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2094683" y="2399854"/>
            <a:ext cx="14908930" cy="5909358"/>
          </a:xfrm>
          <a:custGeom>
            <a:avLst/>
            <a:gdLst/>
            <a:ahLst/>
            <a:cxnLst/>
            <a:rect r="r" b="b" t="t" l="l"/>
            <a:pathLst>
              <a:path h="5909358" w="14908930">
                <a:moveTo>
                  <a:pt x="0" y="0"/>
                </a:moveTo>
                <a:lnTo>
                  <a:pt x="14908930" y="0"/>
                </a:lnTo>
                <a:lnTo>
                  <a:pt x="14908930" y="5909358"/>
                </a:lnTo>
                <a:lnTo>
                  <a:pt x="0" y="590935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12281" y="2848581"/>
            <a:ext cx="13473735" cy="13622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903"/>
              </a:lnSpc>
            </a:pPr>
            <a:r>
              <a:rPr lang="en-US" sz="11004">
                <a:solidFill>
                  <a:srgbClr val="000000"/>
                </a:solidFill>
                <a:latin typeface="Handy Casual"/>
                <a:ea typeface="Handy Casual"/>
                <a:cs typeface="Handy Casual"/>
                <a:sym typeface="Handy Casual"/>
              </a:rPr>
              <a:t>ALCANCE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12281" y="4928798"/>
            <a:ext cx="13473735" cy="1780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60"/>
              </a:lnSpc>
            </a:pPr>
            <a:r>
              <a:rPr lang="en-US" sz="3400">
                <a:solidFill>
                  <a:srgbClr val="000000"/>
                </a:solidFill>
                <a:latin typeface="Open Sans 1"/>
                <a:ea typeface="Open Sans 1"/>
                <a:cs typeface="Open Sans 1"/>
                <a:sym typeface="Open Sans 1"/>
              </a:rPr>
              <a:t>El proyecto abarcará la creación de un sistema de administración para diferentes empresas de Bogotá D.C. Basado en necesidades comunes. </a:t>
            </a:r>
          </a:p>
        </p:txBody>
      </p:sp>
      <p:grpSp>
        <p:nvGrpSpPr>
          <p:cNvPr name="Group 7" id="7"/>
          <p:cNvGrpSpPr/>
          <p:nvPr/>
        </p:nvGrpSpPr>
        <p:grpSpPr>
          <a:xfrm rot="1833195">
            <a:off x="1535993" y="7604092"/>
            <a:ext cx="2945865" cy="748664"/>
            <a:chOff x="0" y="0"/>
            <a:chExt cx="775866" cy="197179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775866" cy="197179"/>
            </a:xfrm>
            <a:custGeom>
              <a:avLst/>
              <a:gdLst/>
              <a:ahLst/>
              <a:cxnLst/>
              <a:rect r="r" b="b" t="t" l="l"/>
              <a:pathLst>
                <a:path h="197179" w="775866">
                  <a:moveTo>
                    <a:pt x="0" y="0"/>
                  </a:moveTo>
                  <a:lnTo>
                    <a:pt x="775866" y="0"/>
                  </a:lnTo>
                  <a:lnTo>
                    <a:pt x="775866" y="197179"/>
                  </a:lnTo>
                  <a:lnTo>
                    <a:pt x="0" y="197179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775866" cy="235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2128045">
            <a:off x="14541926" y="2519588"/>
            <a:ext cx="3488180" cy="748664"/>
            <a:chOff x="0" y="0"/>
            <a:chExt cx="918698" cy="1971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918698" cy="197179"/>
            </a:xfrm>
            <a:custGeom>
              <a:avLst/>
              <a:gdLst/>
              <a:ahLst/>
              <a:cxnLst/>
              <a:rect r="r" b="b" t="t" l="l"/>
              <a:pathLst>
                <a:path h="197179" w="918698">
                  <a:moveTo>
                    <a:pt x="0" y="0"/>
                  </a:moveTo>
                  <a:lnTo>
                    <a:pt x="918698" y="0"/>
                  </a:lnTo>
                  <a:lnTo>
                    <a:pt x="918698" y="197179"/>
                  </a:lnTo>
                  <a:lnTo>
                    <a:pt x="0" y="197179"/>
                  </a:lnTo>
                  <a:close/>
                </a:path>
              </a:pathLst>
            </a:custGeom>
            <a:solidFill>
              <a:srgbClr val="FD94BD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918698" cy="23527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8" y="-4123228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 flipV="true">
            <a:off x="1038225" y="0"/>
            <a:ext cx="0" cy="10303804"/>
          </a:xfrm>
          <a:prstGeom prst="line">
            <a:avLst/>
          </a:prstGeom>
          <a:ln cap="flat" w="190500">
            <a:solidFill>
              <a:srgbClr val="FD94B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true" flipV="false" rot="0">
            <a:off x="15101055" y="551372"/>
            <a:ext cx="1633887" cy="2051685"/>
          </a:xfrm>
          <a:custGeom>
            <a:avLst/>
            <a:gdLst/>
            <a:ahLst/>
            <a:cxnLst/>
            <a:rect r="r" b="b" t="t" l="l"/>
            <a:pathLst>
              <a:path h="2051685" w="1633887">
                <a:moveTo>
                  <a:pt x="1633887" y="0"/>
                </a:moveTo>
                <a:lnTo>
                  <a:pt x="0" y="0"/>
                </a:lnTo>
                <a:lnTo>
                  <a:pt x="0" y="2051685"/>
                </a:lnTo>
                <a:lnTo>
                  <a:pt x="1633887" y="2051685"/>
                </a:lnTo>
                <a:lnTo>
                  <a:pt x="1633887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0">
            <a:off x="1300242" y="8005832"/>
            <a:ext cx="1633887" cy="2051685"/>
          </a:xfrm>
          <a:custGeom>
            <a:avLst/>
            <a:gdLst/>
            <a:ahLst/>
            <a:cxnLst/>
            <a:rect r="r" b="b" t="t" l="l"/>
            <a:pathLst>
              <a:path h="2051685" w="1633887">
                <a:moveTo>
                  <a:pt x="0" y="2051685"/>
                </a:moveTo>
                <a:lnTo>
                  <a:pt x="1633887" y="2051685"/>
                </a:lnTo>
                <a:lnTo>
                  <a:pt x="1633887" y="0"/>
                </a:lnTo>
                <a:lnTo>
                  <a:pt x="0" y="0"/>
                </a:lnTo>
                <a:lnTo>
                  <a:pt x="0" y="2051685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658881" y="3514986"/>
            <a:ext cx="13993176" cy="1538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488"/>
              </a:lnSpc>
            </a:pPr>
            <a:r>
              <a:rPr lang="en-US" sz="11400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valor agregado.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644022" y="369763"/>
            <a:ext cx="2580213" cy="2233293"/>
          </a:xfrm>
          <a:custGeom>
            <a:avLst/>
            <a:gdLst/>
            <a:ahLst/>
            <a:cxnLst/>
            <a:rect r="r" b="b" t="t" l="l"/>
            <a:pathLst>
              <a:path h="2233293" w="2580213">
                <a:moveTo>
                  <a:pt x="0" y="0"/>
                </a:moveTo>
                <a:lnTo>
                  <a:pt x="2580213" y="0"/>
                </a:lnTo>
                <a:lnTo>
                  <a:pt x="2580213" y="2233294"/>
                </a:lnTo>
                <a:lnTo>
                  <a:pt x="0" y="223329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073210" y="8140515"/>
            <a:ext cx="2214790" cy="1917003"/>
          </a:xfrm>
          <a:custGeom>
            <a:avLst/>
            <a:gdLst/>
            <a:ahLst/>
            <a:cxnLst/>
            <a:rect r="r" b="b" t="t" l="l"/>
            <a:pathLst>
              <a:path h="1917003" w="2214790">
                <a:moveTo>
                  <a:pt x="0" y="0"/>
                </a:moveTo>
                <a:lnTo>
                  <a:pt x="2214790" y="0"/>
                </a:lnTo>
                <a:lnTo>
                  <a:pt x="2214790" y="1917002"/>
                </a:lnTo>
                <a:lnTo>
                  <a:pt x="0" y="191700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804776" y="5642032"/>
            <a:ext cx="6903980" cy="22124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33"/>
              </a:lnSpc>
            </a:pPr>
            <a:r>
              <a:rPr lang="en-US" sz="423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Reportes.</a:t>
            </a:r>
          </a:p>
          <a:p>
            <a:pPr algn="ctr">
              <a:lnSpc>
                <a:spcPts val="5933"/>
              </a:lnSpc>
            </a:pPr>
            <a:r>
              <a:rPr lang="en-US" sz="423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Notificaciones automáticas.</a:t>
            </a:r>
          </a:p>
          <a:p>
            <a:pPr algn="ctr">
              <a:lnSpc>
                <a:spcPts val="5933"/>
              </a:lnSpc>
            </a:pPr>
            <a:r>
              <a:rPr lang="en-US" sz="4238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Interfaz intuitiva.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2728" y="-4123228"/>
            <a:ext cx="18533456" cy="18533456"/>
          </a:xfrm>
          <a:custGeom>
            <a:avLst/>
            <a:gdLst/>
            <a:ahLst/>
            <a:cxnLst/>
            <a:rect r="r" b="b" t="t" l="l"/>
            <a:pathLst>
              <a:path h="18533456" w="18533456">
                <a:moveTo>
                  <a:pt x="0" y="0"/>
                </a:moveTo>
                <a:lnTo>
                  <a:pt x="18533456" y="0"/>
                </a:lnTo>
                <a:lnTo>
                  <a:pt x="18533456" y="18533456"/>
                </a:lnTo>
                <a:lnTo>
                  <a:pt x="0" y="185334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21874" y="4026848"/>
            <a:ext cx="9213056" cy="19285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979"/>
              </a:lnSpc>
            </a:pPr>
            <a:r>
              <a:rPr lang="en-US" sz="10699">
                <a:solidFill>
                  <a:srgbClr val="000000"/>
                </a:solidFill>
                <a:latin typeface="Scripter"/>
                <a:ea typeface="Scripter"/>
                <a:cs typeface="Scripter"/>
                <a:sym typeface="Scripter"/>
              </a:rPr>
              <a:t>GRACIAS POR VER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75692" y="2267153"/>
            <a:ext cx="2214790" cy="1917003"/>
          </a:xfrm>
          <a:custGeom>
            <a:avLst/>
            <a:gdLst/>
            <a:ahLst/>
            <a:cxnLst/>
            <a:rect r="r" b="b" t="t" l="l"/>
            <a:pathLst>
              <a:path h="1917003" w="2214790">
                <a:moveTo>
                  <a:pt x="0" y="0"/>
                </a:moveTo>
                <a:lnTo>
                  <a:pt x="2214790" y="0"/>
                </a:lnTo>
                <a:lnTo>
                  <a:pt x="2214790" y="1917003"/>
                </a:lnTo>
                <a:lnTo>
                  <a:pt x="0" y="191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582514" y="8081151"/>
            <a:ext cx="2214790" cy="1917003"/>
          </a:xfrm>
          <a:custGeom>
            <a:avLst/>
            <a:gdLst/>
            <a:ahLst/>
            <a:cxnLst/>
            <a:rect r="r" b="b" t="t" l="l"/>
            <a:pathLst>
              <a:path h="1917003" w="2214790">
                <a:moveTo>
                  <a:pt x="0" y="0"/>
                </a:moveTo>
                <a:lnTo>
                  <a:pt x="2214789" y="0"/>
                </a:lnTo>
                <a:lnTo>
                  <a:pt x="2214789" y="1917003"/>
                </a:lnTo>
                <a:lnTo>
                  <a:pt x="0" y="19170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978206" y="1028700"/>
            <a:ext cx="7315200" cy="1892808"/>
          </a:xfrm>
          <a:custGeom>
            <a:avLst/>
            <a:gdLst/>
            <a:ahLst/>
            <a:cxnLst/>
            <a:rect r="r" b="b" t="t" l="l"/>
            <a:pathLst>
              <a:path h="1892808" w="7315200">
                <a:moveTo>
                  <a:pt x="0" y="0"/>
                </a:moveTo>
                <a:lnTo>
                  <a:pt x="7315200" y="0"/>
                </a:lnTo>
                <a:lnTo>
                  <a:pt x="7315200" y="1892808"/>
                </a:lnTo>
                <a:lnTo>
                  <a:pt x="0" y="189280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DAGWaClHgks</dc:identifier>
  <dcterms:modified xsi:type="dcterms:W3CDTF">2011-08-01T06:04:30Z</dcterms:modified>
  <cp:revision>1</cp:revision>
  <dc:title>Presentación Proyecto libreta Creativo Doodle Rosa</dc:title>
</cp:coreProperties>
</file>