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430-7497-4921-8681-7CDE833932B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2BC5-2DC5-4C23-A64E-EB8E8659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430-7497-4921-8681-7CDE833932B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2BC5-2DC5-4C23-A64E-EB8E8659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430-7497-4921-8681-7CDE833932B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2BC5-2DC5-4C23-A64E-EB8E8659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430-7497-4921-8681-7CDE833932B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2BC5-2DC5-4C23-A64E-EB8E8659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430-7497-4921-8681-7CDE833932B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2BC5-2DC5-4C23-A64E-EB8E8659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430-7497-4921-8681-7CDE833932B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2BC5-2DC5-4C23-A64E-EB8E8659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430-7497-4921-8681-7CDE833932B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2BC5-2DC5-4C23-A64E-EB8E8659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430-7497-4921-8681-7CDE833932B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2BC5-2DC5-4C23-A64E-EB8E8659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430-7497-4921-8681-7CDE833932B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2BC5-2DC5-4C23-A64E-EB8E8659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430-7497-4921-8681-7CDE833932B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2BC5-2DC5-4C23-A64E-EB8E8659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430-7497-4921-8681-7CDE833932B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2BC5-2DC5-4C23-A64E-EB8E8659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9430-7497-4921-8681-7CDE833932B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2BC5-2DC5-4C23-A64E-EB8E8659B4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285992"/>
            <a:ext cx="85725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Welcome To Bombay Online Game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ABC</cp:lastModifiedBy>
  <cp:revision>1</cp:revision>
  <dcterms:created xsi:type="dcterms:W3CDTF">2024-02-21T06:02:32Z</dcterms:created>
  <dcterms:modified xsi:type="dcterms:W3CDTF">2024-02-21T06:12:03Z</dcterms:modified>
</cp:coreProperties>
</file>