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51206400" cy="3657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trick Wensing" initials="PMW" lastIdx="3" clrIdx="0">
    <p:extLst>
      <p:ext uri="{19B8F6BF-5375-455C-9EA6-DF929625EA0E}">
        <p15:presenceInfo xmlns:p15="http://schemas.microsoft.com/office/powerpoint/2012/main" userId="Patrick Wensi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F3EE"/>
    <a:srgbClr val="289989"/>
    <a:srgbClr val="1A4343"/>
    <a:srgbClr val="182428"/>
    <a:srgbClr val="0B2340"/>
    <a:srgbClr val="E6D67B"/>
    <a:srgbClr val="E5E2E5"/>
    <a:srgbClr val="E8E5E6"/>
    <a:srgbClr val="E3E0E3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012"/>
    <p:restoredTop sz="94626"/>
  </p:normalViewPr>
  <p:slideViewPr>
    <p:cSldViewPr snapToGrid="0">
      <p:cViewPr varScale="1">
        <p:scale>
          <a:sx n="21" d="100"/>
          <a:sy n="21" d="100"/>
        </p:scale>
        <p:origin x="296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1A1D6D-80C8-4C78-B655-E4D88DA2A9AC}" type="datetimeFigureOut">
              <a:rPr lang="en-US" smtClean="0"/>
              <a:t>8/8/23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1143000"/>
            <a:ext cx="4318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038FB-52DA-415A-8AE3-245B833DD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849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213345" rtl="0" eaLnBrk="1" latinLnBrk="0" hangingPunct="1">
      <a:defRPr sz="5529" kern="1200">
        <a:solidFill>
          <a:schemeClr val="tx1"/>
        </a:solidFill>
        <a:latin typeface="+mn-lt"/>
        <a:ea typeface="+mn-ea"/>
        <a:cs typeface="+mn-cs"/>
      </a:defRPr>
    </a:lvl1pPr>
    <a:lvl2pPr marL="2106672" algn="l" defTabSz="4213345" rtl="0" eaLnBrk="1" latinLnBrk="0" hangingPunct="1">
      <a:defRPr sz="5529" kern="1200">
        <a:solidFill>
          <a:schemeClr val="tx1"/>
        </a:solidFill>
        <a:latin typeface="+mn-lt"/>
        <a:ea typeface="+mn-ea"/>
        <a:cs typeface="+mn-cs"/>
      </a:defRPr>
    </a:lvl2pPr>
    <a:lvl3pPr marL="4213345" algn="l" defTabSz="4213345" rtl="0" eaLnBrk="1" latinLnBrk="0" hangingPunct="1">
      <a:defRPr sz="5529" kern="1200">
        <a:solidFill>
          <a:schemeClr val="tx1"/>
        </a:solidFill>
        <a:latin typeface="+mn-lt"/>
        <a:ea typeface="+mn-ea"/>
        <a:cs typeface="+mn-cs"/>
      </a:defRPr>
    </a:lvl3pPr>
    <a:lvl4pPr marL="6320017" algn="l" defTabSz="4213345" rtl="0" eaLnBrk="1" latinLnBrk="0" hangingPunct="1">
      <a:defRPr sz="5529" kern="1200">
        <a:solidFill>
          <a:schemeClr val="tx1"/>
        </a:solidFill>
        <a:latin typeface="+mn-lt"/>
        <a:ea typeface="+mn-ea"/>
        <a:cs typeface="+mn-cs"/>
      </a:defRPr>
    </a:lvl4pPr>
    <a:lvl5pPr marL="8426690" algn="l" defTabSz="4213345" rtl="0" eaLnBrk="1" latinLnBrk="0" hangingPunct="1">
      <a:defRPr sz="5529" kern="1200">
        <a:solidFill>
          <a:schemeClr val="tx1"/>
        </a:solidFill>
        <a:latin typeface="+mn-lt"/>
        <a:ea typeface="+mn-ea"/>
        <a:cs typeface="+mn-cs"/>
      </a:defRPr>
    </a:lvl5pPr>
    <a:lvl6pPr marL="10533361" algn="l" defTabSz="4213345" rtl="0" eaLnBrk="1" latinLnBrk="0" hangingPunct="1">
      <a:defRPr sz="5529" kern="1200">
        <a:solidFill>
          <a:schemeClr val="tx1"/>
        </a:solidFill>
        <a:latin typeface="+mn-lt"/>
        <a:ea typeface="+mn-ea"/>
        <a:cs typeface="+mn-cs"/>
      </a:defRPr>
    </a:lvl6pPr>
    <a:lvl7pPr marL="12640033" algn="l" defTabSz="4213345" rtl="0" eaLnBrk="1" latinLnBrk="0" hangingPunct="1">
      <a:defRPr sz="5529" kern="1200">
        <a:solidFill>
          <a:schemeClr val="tx1"/>
        </a:solidFill>
        <a:latin typeface="+mn-lt"/>
        <a:ea typeface="+mn-ea"/>
        <a:cs typeface="+mn-cs"/>
      </a:defRPr>
    </a:lvl7pPr>
    <a:lvl8pPr marL="14746706" algn="l" defTabSz="4213345" rtl="0" eaLnBrk="1" latinLnBrk="0" hangingPunct="1">
      <a:defRPr sz="5529" kern="1200">
        <a:solidFill>
          <a:schemeClr val="tx1"/>
        </a:solidFill>
        <a:latin typeface="+mn-lt"/>
        <a:ea typeface="+mn-ea"/>
        <a:cs typeface="+mn-cs"/>
      </a:defRPr>
    </a:lvl8pPr>
    <a:lvl9pPr marL="16853378" algn="l" defTabSz="4213345" rtl="0" eaLnBrk="1" latinLnBrk="0" hangingPunct="1">
      <a:defRPr sz="552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70000" y="1143000"/>
            <a:ext cx="43180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038FB-52DA-415A-8AE3-245B833DD6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10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0480" y="5985936"/>
            <a:ext cx="43525440" cy="12733867"/>
          </a:xfrm>
        </p:spPr>
        <p:txBody>
          <a:bodyPr anchor="b"/>
          <a:lstStyle>
            <a:lvl1pPr algn="ctr">
              <a:defRPr sz="3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19210869"/>
            <a:ext cx="38404800" cy="8830731"/>
          </a:xfrm>
        </p:spPr>
        <p:txBody>
          <a:bodyPr/>
          <a:lstStyle>
            <a:lvl1pPr marL="0" indent="0" algn="ctr">
              <a:buNone/>
              <a:defRPr sz="12800"/>
            </a:lvl1pPr>
            <a:lvl2pPr marL="2438385" indent="0" algn="ctr">
              <a:buNone/>
              <a:defRPr sz="10667"/>
            </a:lvl2pPr>
            <a:lvl3pPr marL="4876770" indent="0" algn="ctr">
              <a:buNone/>
              <a:defRPr sz="9600"/>
            </a:lvl3pPr>
            <a:lvl4pPr marL="7315154" indent="0" algn="ctr">
              <a:buNone/>
              <a:defRPr sz="8533"/>
            </a:lvl4pPr>
            <a:lvl5pPr marL="9753539" indent="0" algn="ctr">
              <a:buNone/>
              <a:defRPr sz="8533"/>
            </a:lvl5pPr>
            <a:lvl6pPr marL="12191924" indent="0" algn="ctr">
              <a:buNone/>
              <a:defRPr sz="8533"/>
            </a:lvl6pPr>
            <a:lvl7pPr marL="14630309" indent="0" algn="ctr">
              <a:buNone/>
              <a:defRPr sz="8533"/>
            </a:lvl7pPr>
            <a:lvl8pPr marL="17068693" indent="0" algn="ctr">
              <a:buNone/>
              <a:defRPr sz="8533"/>
            </a:lvl8pPr>
            <a:lvl9pPr marL="19507078" indent="0" algn="ctr">
              <a:buNone/>
              <a:defRPr sz="85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2D646-F4E5-47B1-9595-B1456536581D}" type="datetimeFigureOut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AE15F-8892-4E79-AB63-3A3032B0E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774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2D646-F4E5-47B1-9595-B1456536581D}" type="datetimeFigureOut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AE15F-8892-4E79-AB63-3A3032B0E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28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3" y="1947333"/>
            <a:ext cx="11041380" cy="309964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47333"/>
            <a:ext cx="32484060" cy="309964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2D646-F4E5-47B1-9595-B1456536581D}" type="datetimeFigureOut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AE15F-8892-4E79-AB63-3A3032B0E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74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2D646-F4E5-47B1-9595-B1456536581D}" type="datetimeFigureOut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AE15F-8892-4E79-AB63-3A3032B0E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51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3" y="9118611"/>
            <a:ext cx="44165520" cy="15214597"/>
          </a:xfrm>
        </p:spPr>
        <p:txBody>
          <a:bodyPr anchor="b"/>
          <a:lstStyle>
            <a:lvl1pPr>
              <a:defRPr sz="3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3" y="24477144"/>
            <a:ext cx="44165520" cy="8000997"/>
          </a:xfrm>
        </p:spPr>
        <p:txBody>
          <a:bodyPr/>
          <a:lstStyle>
            <a:lvl1pPr marL="0" indent="0">
              <a:buNone/>
              <a:defRPr sz="12800">
                <a:solidFill>
                  <a:schemeClr val="tx1"/>
                </a:solidFill>
              </a:defRPr>
            </a:lvl1pPr>
            <a:lvl2pPr marL="2438385" indent="0">
              <a:buNone/>
              <a:defRPr sz="10667">
                <a:solidFill>
                  <a:schemeClr val="tx1">
                    <a:tint val="75000"/>
                  </a:schemeClr>
                </a:solidFill>
              </a:defRPr>
            </a:lvl2pPr>
            <a:lvl3pPr marL="487677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3pPr>
            <a:lvl4pPr marL="7315154" indent="0">
              <a:buNone/>
              <a:defRPr sz="8533">
                <a:solidFill>
                  <a:schemeClr val="tx1">
                    <a:tint val="75000"/>
                  </a:schemeClr>
                </a:solidFill>
              </a:defRPr>
            </a:lvl4pPr>
            <a:lvl5pPr marL="9753539" indent="0">
              <a:buNone/>
              <a:defRPr sz="8533">
                <a:solidFill>
                  <a:schemeClr val="tx1">
                    <a:tint val="75000"/>
                  </a:schemeClr>
                </a:solidFill>
              </a:defRPr>
            </a:lvl5pPr>
            <a:lvl6pPr marL="12191924" indent="0">
              <a:buNone/>
              <a:defRPr sz="8533">
                <a:solidFill>
                  <a:schemeClr val="tx1">
                    <a:tint val="75000"/>
                  </a:schemeClr>
                </a:solidFill>
              </a:defRPr>
            </a:lvl6pPr>
            <a:lvl7pPr marL="14630309" indent="0">
              <a:buNone/>
              <a:defRPr sz="8533">
                <a:solidFill>
                  <a:schemeClr val="tx1">
                    <a:tint val="75000"/>
                  </a:schemeClr>
                </a:solidFill>
              </a:defRPr>
            </a:lvl7pPr>
            <a:lvl8pPr marL="17068693" indent="0">
              <a:buNone/>
              <a:defRPr sz="8533">
                <a:solidFill>
                  <a:schemeClr val="tx1">
                    <a:tint val="75000"/>
                  </a:schemeClr>
                </a:solidFill>
              </a:defRPr>
            </a:lvl8pPr>
            <a:lvl9pPr marL="19507078" indent="0">
              <a:buNone/>
              <a:defRPr sz="85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2D646-F4E5-47B1-9595-B1456536581D}" type="datetimeFigureOut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AE15F-8892-4E79-AB63-3A3032B0E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18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9736667"/>
            <a:ext cx="2176272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9736667"/>
            <a:ext cx="2176272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2D646-F4E5-47B1-9595-B1456536581D}" type="datetimeFigureOut">
              <a:rPr lang="en-US" smtClean="0"/>
              <a:t>8/8/23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AE15F-8892-4E79-AB63-3A3032B0E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99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947341"/>
            <a:ext cx="44165520" cy="7069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5" y="8966203"/>
            <a:ext cx="21662704" cy="4394197"/>
          </a:xfrm>
        </p:spPr>
        <p:txBody>
          <a:bodyPr anchor="b"/>
          <a:lstStyle>
            <a:lvl1pPr marL="0" indent="0">
              <a:buNone/>
              <a:defRPr sz="12800" b="1"/>
            </a:lvl1pPr>
            <a:lvl2pPr marL="2438385" indent="0">
              <a:buNone/>
              <a:defRPr sz="10667" b="1"/>
            </a:lvl2pPr>
            <a:lvl3pPr marL="4876770" indent="0">
              <a:buNone/>
              <a:defRPr sz="9600" b="1"/>
            </a:lvl3pPr>
            <a:lvl4pPr marL="7315154" indent="0">
              <a:buNone/>
              <a:defRPr sz="8533" b="1"/>
            </a:lvl4pPr>
            <a:lvl5pPr marL="9753539" indent="0">
              <a:buNone/>
              <a:defRPr sz="8533" b="1"/>
            </a:lvl5pPr>
            <a:lvl6pPr marL="12191924" indent="0">
              <a:buNone/>
              <a:defRPr sz="8533" b="1"/>
            </a:lvl6pPr>
            <a:lvl7pPr marL="14630309" indent="0">
              <a:buNone/>
              <a:defRPr sz="8533" b="1"/>
            </a:lvl7pPr>
            <a:lvl8pPr marL="17068693" indent="0">
              <a:buNone/>
              <a:defRPr sz="8533" b="1"/>
            </a:lvl8pPr>
            <a:lvl9pPr marL="19507078" indent="0">
              <a:buNone/>
              <a:defRPr sz="85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5" y="13360400"/>
            <a:ext cx="21662704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3" y="8966203"/>
            <a:ext cx="21769390" cy="4394197"/>
          </a:xfrm>
        </p:spPr>
        <p:txBody>
          <a:bodyPr anchor="b"/>
          <a:lstStyle>
            <a:lvl1pPr marL="0" indent="0">
              <a:buNone/>
              <a:defRPr sz="12800" b="1"/>
            </a:lvl1pPr>
            <a:lvl2pPr marL="2438385" indent="0">
              <a:buNone/>
              <a:defRPr sz="10667" b="1"/>
            </a:lvl2pPr>
            <a:lvl3pPr marL="4876770" indent="0">
              <a:buNone/>
              <a:defRPr sz="9600" b="1"/>
            </a:lvl3pPr>
            <a:lvl4pPr marL="7315154" indent="0">
              <a:buNone/>
              <a:defRPr sz="8533" b="1"/>
            </a:lvl4pPr>
            <a:lvl5pPr marL="9753539" indent="0">
              <a:buNone/>
              <a:defRPr sz="8533" b="1"/>
            </a:lvl5pPr>
            <a:lvl6pPr marL="12191924" indent="0">
              <a:buNone/>
              <a:defRPr sz="8533" b="1"/>
            </a:lvl6pPr>
            <a:lvl7pPr marL="14630309" indent="0">
              <a:buNone/>
              <a:defRPr sz="8533" b="1"/>
            </a:lvl7pPr>
            <a:lvl8pPr marL="17068693" indent="0">
              <a:buNone/>
              <a:defRPr sz="8533" b="1"/>
            </a:lvl8pPr>
            <a:lvl9pPr marL="19507078" indent="0">
              <a:buNone/>
              <a:defRPr sz="85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3" y="13360400"/>
            <a:ext cx="21769390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2D646-F4E5-47B1-9595-B1456536581D}" type="datetimeFigureOut">
              <a:rPr lang="en-US" smtClean="0"/>
              <a:t>8/8/23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AE15F-8892-4E79-AB63-3A3032B0E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4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2D646-F4E5-47B1-9595-B1456536581D}" type="datetimeFigureOut">
              <a:rPr lang="en-US" smtClean="0"/>
              <a:t>8/8/23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AE15F-8892-4E79-AB63-3A3032B0E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90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2D646-F4E5-47B1-9595-B1456536581D}" type="datetimeFigureOut">
              <a:rPr lang="en-US" smtClean="0"/>
              <a:t>8/8/23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AE15F-8892-4E79-AB63-3A3032B0E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75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2438400"/>
            <a:ext cx="16515397" cy="8534400"/>
          </a:xfrm>
        </p:spPr>
        <p:txBody>
          <a:bodyPr anchor="b"/>
          <a:lstStyle>
            <a:lvl1pPr>
              <a:defRPr sz="170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266274"/>
            <a:ext cx="25923240" cy="25992667"/>
          </a:xfrm>
        </p:spPr>
        <p:txBody>
          <a:bodyPr/>
          <a:lstStyle>
            <a:lvl1pPr>
              <a:defRPr sz="17067"/>
            </a:lvl1pPr>
            <a:lvl2pPr>
              <a:defRPr sz="14933"/>
            </a:lvl2pPr>
            <a:lvl3pPr>
              <a:defRPr sz="12800"/>
            </a:lvl3pPr>
            <a:lvl4pPr>
              <a:defRPr sz="10667"/>
            </a:lvl4pPr>
            <a:lvl5pPr>
              <a:defRPr sz="10667"/>
            </a:lvl5pPr>
            <a:lvl6pPr>
              <a:defRPr sz="10667"/>
            </a:lvl6pPr>
            <a:lvl7pPr>
              <a:defRPr sz="10667"/>
            </a:lvl7pPr>
            <a:lvl8pPr>
              <a:defRPr sz="10667"/>
            </a:lvl8pPr>
            <a:lvl9pPr>
              <a:defRPr sz="10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0" y="10972800"/>
            <a:ext cx="16515397" cy="20328469"/>
          </a:xfrm>
        </p:spPr>
        <p:txBody>
          <a:bodyPr/>
          <a:lstStyle>
            <a:lvl1pPr marL="0" indent="0">
              <a:buNone/>
              <a:defRPr sz="8533"/>
            </a:lvl1pPr>
            <a:lvl2pPr marL="2438385" indent="0">
              <a:buNone/>
              <a:defRPr sz="7467"/>
            </a:lvl2pPr>
            <a:lvl3pPr marL="4876770" indent="0">
              <a:buNone/>
              <a:defRPr sz="6400"/>
            </a:lvl3pPr>
            <a:lvl4pPr marL="7315154" indent="0">
              <a:buNone/>
              <a:defRPr sz="5333"/>
            </a:lvl4pPr>
            <a:lvl5pPr marL="9753539" indent="0">
              <a:buNone/>
              <a:defRPr sz="5333"/>
            </a:lvl5pPr>
            <a:lvl6pPr marL="12191924" indent="0">
              <a:buNone/>
              <a:defRPr sz="5333"/>
            </a:lvl6pPr>
            <a:lvl7pPr marL="14630309" indent="0">
              <a:buNone/>
              <a:defRPr sz="5333"/>
            </a:lvl7pPr>
            <a:lvl8pPr marL="17068693" indent="0">
              <a:buNone/>
              <a:defRPr sz="5333"/>
            </a:lvl8pPr>
            <a:lvl9pPr marL="19507078" indent="0">
              <a:buNone/>
              <a:defRPr sz="5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2D646-F4E5-47B1-9595-B1456536581D}" type="datetimeFigureOut">
              <a:rPr lang="en-US" smtClean="0"/>
              <a:t>8/8/23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AE15F-8892-4E79-AB63-3A3032B0E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13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2438400"/>
            <a:ext cx="16515397" cy="8534400"/>
          </a:xfrm>
        </p:spPr>
        <p:txBody>
          <a:bodyPr anchor="b"/>
          <a:lstStyle>
            <a:lvl1pPr>
              <a:defRPr sz="170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266274"/>
            <a:ext cx="25923240" cy="25992667"/>
          </a:xfrm>
        </p:spPr>
        <p:txBody>
          <a:bodyPr anchor="t"/>
          <a:lstStyle>
            <a:lvl1pPr marL="0" indent="0">
              <a:buNone/>
              <a:defRPr sz="17067"/>
            </a:lvl1pPr>
            <a:lvl2pPr marL="2438385" indent="0">
              <a:buNone/>
              <a:defRPr sz="14933"/>
            </a:lvl2pPr>
            <a:lvl3pPr marL="4876770" indent="0">
              <a:buNone/>
              <a:defRPr sz="12800"/>
            </a:lvl3pPr>
            <a:lvl4pPr marL="7315154" indent="0">
              <a:buNone/>
              <a:defRPr sz="10667"/>
            </a:lvl4pPr>
            <a:lvl5pPr marL="9753539" indent="0">
              <a:buNone/>
              <a:defRPr sz="10667"/>
            </a:lvl5pPr>
            <a:lvl6pPr marL="12191924" indent="0">
              <a:buNone/>
              <a:defRPr sz="10667"/>
            </a:lvl6pPr>
            <a:lvl7pPr marL="14630309" indent="0">
              <a:buNone/>
              <a:defRPr sz="10667"/>
            </a:lvl7pPr>
            <a:lvl8pPr marL="17068693" indent="0">
              <a:buNone/>
              <a:defRPr sz="10667"/>
            </a:lvl8pPr>
            <a:lvl9pPr marL="19507078" indent="0">
              <a:buNone/>
              <a:defRPr sz="10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0" y="10972800"/>
            <a:ext cx="16515397" cy="20328469"/>
          </a:xfrm>
        </p:spPr>
        <p:txBody>
          <a:bodyPr/>
          <a:lstStyle>
            <a:lvl1pPr marL="0" indent="0">
              <a:buNone/>
              <a:defRPr sz="8533"/>
            </a:lvl1pPr>
            <a:lvl2pPr marL="2438385" indent="0">
              <a:buNone/>
              <a:defRPr sz="7467"/>
            </a:lvl2pPr>
            <a:lvl3pPr marL="4876770" indent="0">
              <a:buNone/>
              <a:defRPr sz="6400"/>
            </a:lvl3pPr>
            <a:lvl4pPr marL="7315154" indent="0">
              <a:buNone/>
              <a:defRPr sz="5333"/>
            </a:lvl4pPr>
            <a:lvl5pPr marL="9753539" indent="0">
              <a:buNone/>
              <a:defRPr sz="5333"/>
            </a:lvl5pPr>
            <a:lvl6pPr marL="12191924" indent="0">
              <a:buNone/>
              <a:defRPr sz="5333"/>
            </a:lvl6pPr>
            <a:lvl7pPr marL="14630309" indent="0">
              <a:buNone/>
              <a:defRPr sz="5333"/>
            </a:lvl7pPr>
            <a:lvl8pPr marL="17068693" indent="0">
              <a:buNone/>
              <a:defRPr sz="5333"/>
            </a:lvl8pPr>
            <a:lvl9pPr marL="19507078" indent="0">
              <a:buNone/>
              <a:defRPr sz="5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2D646-F4E5-47B1-9595-B1456536581D}" type="datetimeFigureOut">
              <a:rPr lang="en-US" smtClean="0"/>
              <a:t>8/8/23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AE15F-8892-4E79-AB63-3A3032B0E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971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947341"/>
            <a:ext cx="44165520" cy="7069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9736667"/>
            <a:ext cx="44165520" cy="23207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33900542"/>
            <a:ext cx="1152144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2D646-F4E5-47B1-9595-B1456536581D}" type="datetimeFigureOut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33900542"/>
            <a:ext cx="1728216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900542"/>
            <a:ext cx="1152144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AE15F-8892-4E79-AB63-3A3032B0E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7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876770" rtl="0" eaLnBrk="1" latinLnBrk="0" hangingPunct="1">
        <a:lnSpc>
          <a:spcPct val="90000"/>
        </a:lnSpc>
        <a:spcBef>
          <a:spcPct val="0"/>
        </a:spcBef>
        <a:buNone/>
        <a:defRPr sz="234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92" indent="-1219192" algn="l" defTabSz="4876770" rtl="0" eaLnBrk="1" latinLnBrk="0" hangingPunct="1">
        <a:lnSpc>
          <a:spcPct val="90000"/>
        </a:lnSpc>
        <a:spcBef>
          <a:spcPts val="5333"/>
        </a:spcBef>
        <a:buFont typeface="Arial" panose="020B0604020202020204" pitchFamily="34" charset="0"/>
        <a:buChar char="•"/>
        <a:defRPr sz="14933" kern="1200">
          <a:solidFill>
            <a:schemeClr val="tx1"/>
          </a:solidFill>
          <a:latin typeface="+mn-lt"/>
          <a:ea typeface="+mn-ea"/>
          <a:cs typeface="+mn-cs"/>
        </a:defRPr>
      </a:lvl1pPr>
      <a:lvl2pPr marL="3657577" indent="-1219192" algn="l" defTabSz="4876770" rtl="0" eaLnBrk="1" latinLnBrk="0" hangingPunct="1">
        <a:lnSpc>
          <a:spcPct val="90000"/>
        </a:lnSpc>
        <a:spcBef>
          <a:spcPts val="2667"/>
        </a:spcBef>
        <a:buFont typeface="Arial" panose="020B0604020202020204" pitchFamily="34" charset="0"/>
        <a:buChar char="•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6095962" indent="-1219192" algn="l" defTabSz="4876770" rtl="0" eaLnBrk="1" latinLnBrk="0" hangingPunct="1">
        <a:lnSpc>
          <a:spcPct val="90000"/>
        </a:lnSpc>
        <a:spcBef>
          <a:spcPts val="2667"/>
        </a:spcBef>
        <a:buFont typeface="Arial" panose="020B0604020202020204" pitchFamily="34" charset="0"/>
        <a:buChar char="•"/>
        <a:defRPr sz="10667" kern="1200">
          <a:solidFill>
            <a:schemeClr val="tx1"/>
          </a:solidFill>
          <a:latin typeface="+mn-lt"/>
          <a:ea typeface="+mn-ea"/>
          <a:cs typeface="+mn-cs"/>
        </a:defRPr>
      </a:lvl3pPr>
      <a:lvl4pPr marL="8534347" indent="-1219192" algn="l" defTabSz="4876770" rtl="0" eaLnBrk="1" latinLnBrk="0" hangingPunct="1">
        <a:lnSpc>
          <a:spcPct val="90000"/>
        </a:lnSpc>
        <a:spcBef>
          <a:spcPts val="2667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731" indent="-1219192" algn="l" defTabSz="4876770" rtl="0" eaLnBrk="1" latinLnBrk="0" hangingPunct="1">
        <a:lnSpc>
          <a:spcPct val="90000"/>
        </a:lnSpc>
        <a:spcBef>
          <a:spcPts val="2667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3411116" indent="-1219192" algn="l" defTabSz="4876770" rtl="0" eaLnBrk="1" latinLnBrk="0" hangingPunct="1">
        <a:lnSpc>
          <a:spcPct val="90000"/>
        </a:lnSpc>
        <a:spcBef>
          <a:spcPts val="2667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5849501" indent="-1219192" algn="l" defTabSz="4876770" rtl="0" eaLnBrk="1" latinLnBrk="0" hangingPunct="1">
        <a:lnSpc>
          <a:spcPct val="90000"/>
        </a:lnSpc>
        <a:spcBef>
          <a:spcPts val="2667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7886" indent="-1219192" algn="l" defTabSz="4876770" rtl="0" eaLnBrk="1" latinLnBrk="0" hangingPunct="1">
        <a:lnSpc>
          <a:spcPct val="90000"/>
        </a:lnSpc>
        <a:spcBef>
          <a:spcPts val="2667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20726270" indent="-1219192" algn="l" defTabSz="4876770" rtl="0" eaLnBrk="1" latinLnBrk="0" hangingPunct="1">
        <a:lnSpc>
          <a:spcPct val="90000"/>
        </a:lnSpc>
        <a:spcBef>
          <a:spcPts val="2667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770" rtl="0" eaLnBrk="1" latinLnBrk="0" hangingPunct="1">
        <a:defRPr sz="9600" kern="1200">
          <a:solidFill>
            <a:schemeClr val="tx1"/>
          </a:solidFill>
          <a:latin typeface="+mn-lt"/>
          <a:ea typeface="+mn-ea"/>
          <a:cs typeface="+mn-cs"/>
        </a:defRPr>
      </a:lvl1pPr>
      <a:lvl2pPr marL="2438385" algn="l" defTabSz="4876770" rtl="0" eaLnBrk="1" latinLnBrk="0" hangingPunct="1"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4876770" algn="l" defTabSz="4876770" rtl="0" eaLnBrk="1" latinLnBrk="0" hangingPunct="1"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154" algn="l" defTabSz="4876770" rtl="0" eaLnBrk="1" latinLnBrk="0" hangingPunct="1"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753539" algn="l" defTabSz="4876770" rtl="0" eaLnBrk="1" latinLnBrk="0" hangingPunct="1"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924" algn="l" defTabSz="4876770" rtl="0" eaLnBrk="1" latinLnBrk="0" hangingPunct="1"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630309" algn="l" defTabSz="4876770" rtl="0" eaLnBrk="1" latinLnBrk="0" hangingPunct="1"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7068693" algn="l" defTabSz="4876770" rtl="0" eaLnBrk="1" latinLnBrk="0" hangingPunct="1"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9507078" algn="l" defTabSz="4876770" rtl="0" eaLnBrk="1" latinLnBrk="0" hangingPunct="1"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3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5C733E61-EEB4-4DD5-9525-7CB3AD70CFBC}"/>
              </a:ext>
            </a:extLst>
          </p:cNvPr>
          <p:cNvSpPr txBox="1"/>
          <p:nvPr/>
        </p:nvSpPr>
        <p:spPr>
          <a:xfrm>
            <a:off x="17830800" y="547063"/>
            <a:ext cx="31089600" cy="34778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0" b="1" dirty="0">
                <a:solidFill>
                  <a:srgbClr val="182428"/>
                </a:solidFill>
                <a:latin typeface="Montserrat" pitchFamily="2" charset="77"/>
              </a:rPr>
              <a:t>The Next Generation of Robotics at IROS in Detroit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AC51CA-42FA-4E3D-A50B-D51F8721F347}"/>
              </a:ext>
            </a:extLst>
          </p:cNvPr>
          <p:cNvSpPr txBox="1"/>
          <p:nvPr/>
        </p:nvSpPr>
        <p:spPr>
          <a:xfrm>
            <a:off x="17830800" y="4246602"/>
            <a:ext cx="31089600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600" i="1" dirty="0">
                <a:solidFill>
                  <a:srgbClr val="182428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Author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3DDC54-3385-46EB-BE47-DE940136710F}"/>
              </a:ext>
            </a:extLst>
          </p:cNvPr>
          <p:cNvSpPr txBox="1"/>
          <p:nvPr/>
        </p:nvSpPr>
        <p:spPr>
          <a:xfrm>
            <a:off x="17830800" y="5618202"/>
            <a:ext cx="31089600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600" dirty="0">
                <a:solidFill>
                  <a:srgbClr val="182428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Affiliation, Organization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272D4ED-9736-4B42-A2AF-F0A169B55C02}"/>
              </a:ext>
            </a:extLst>
          </p:cNvPr>
          <p:cNvSpPr txBox="1"/>
          <p:nvPr/>
        </p:nvSpPr>
        <p:spPr>
          <a:xfrm>
            <a:off x="34290000" y="7163425"/>
            <a:ext cx="16459200" cy="1600200"/>
          </a:xfrm>
          <a:prstGeom prst="rect">
            <a:avLst/>
          </a:prstGeom>
          <a:solidFill>
            <a:srgbClr val="289989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 anchor="ctr">
            <a:spAutoFit/>
          </a:bodyPr>
          <a:lstStyle/>
          <a:p>
            <a:pPr algn="ctr"/>
            <a:r>
              <a:rPr lang="en-US" sz="8800" b="1" dirty="0">
                <a:solidFill>
                  <a:srgbClr val="182428"/>
                </a:solidFill>
                <a:latin typeface="Montserrat" pitchFamily="2" charset="77"/>
              </a:rPr>
              <a:t>Heading 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55F7DD0-CD4C-4C8B-989E-A025D2C818B1}"/>
              </a:ext>
            </a:extLst>
          </p:cNvPr>
          <p:cNvSpPr txBox="1"/>
          <p:nvPr/>
        </p:nvSpPr>
        <p:spPr>
          <a:xfrm>
            <a:off x="457200" y="7163425"/>
            <a:ext cx="16459200" cy="1600200"/>
          </a:xfrm>
          <a:prstGeom prst="rect">
            <a:avLst/>
          </a:prstGeom>
          <a:solidFill>
            <a:srgbClr val="289989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 anchor="ctr">
            <a:spAutoFit/>
          </a:bodyPr>
          <a:lstStyle/>
          <a:p>
            <a:pPr algn="ctr"/>
            <a:r>
              <a:rPr lang="en-US" sz="8800" b="1" dirty="0">
                <a:solidFill>
                  <a:srgbClr val="182428"/>
                </a:solidFill>
                <a:latin typeface="Montserrat" pitchFamily="2" charset="77"/>
              </a:rPr>
              <a:t>Heading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E17309-3497-4F82-8C2C-B949FC1B1FD8}"/>
              </a:ext>
            </a:extLst>
          </p:cNvPr>
          <p:cNvSpPr/>
          <p:nvPr/>
        </p:nvSpPr>
        <p:spPr>
          <a:xfrm>
            <a:off x="17373600" y="7132320"/>
            <a:ext cx="16459200" cy="28803600"/>
          </a:xfrm>
          <a:prstGeom prst="rect">
            <a:avLst/>
          </a:prstGeom>
          <a:noFill/>
          <a:ln w="76200">
            <a:solidFill>
              <a:srgbClr val="1A434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86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B10A17-5D34-442A-83D4-2C0306820DA4}"/>
              </a:ext>
            </a:extLst>
          </p:cNvPr>
          <p:cNvSpPr txBox="1"/>
          <p:nvPr/>
        </p:nvSpPr>
        <p:spPr>
          <a:xfrm>
            <a:off x="17827610" y="9144000"/>
            <a:ext cx="15544800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rgbClr val="289989"/>
                </a:solidFill>
                <a:latin typeface="Montserrat" pitchFamily="2" charset="77"/>
              </a:rPr>
              <a:t>Key takeaway message that anyone walking by the poster could easily read and learn something about your work.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F2752F3-6EE7-452B-818B-E63D745BBA53}"/>
              </a:ext>
            </a:extLst>
          </p:cNvPr>
          <p:cNvSpPr txBox="1"/>
          <p:nvPr/>
        </p:nvSpPr>
        <p:spPr>
          <a:xfrm>
            <a:off x="17373600" y="7163425"/>
            <a:ext cx="16459200" cy="1600200"/>
          </a:xfrm>
          <a:prstGeom prst="rect">
            <a:avLst/>
          </a:prstGeom>
          <a:solidFill>
            <a:srgbClr val="1A434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 anchor="ctr">
            <a:spAutoFit/>
          </a:bodyPr>
          <a:lstStyle/>
          <a:p>
            <a:pPr algn="ctr"/>
            <a:r>
              <a:rPr lang="en-US" sz="8800" b="1" dirty="0">
                <a:solidFill>
                  <a:schemeClr val="bg1"/>
                </a:solidFill>
                <a:latin typeface="Montserrat" pitchFamily="2" charset="77"/>
              </a:rPr>
              <a:t>Heading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637965-2F9D-4818-8254-C0DA274BC3BC}"/>
              </a:ext>
            </a:extLst>
          </p:cNvPr>
          <p:cNvSpPr txBox="1"/>
          <p:nvPr/>
        </p:nvSpPr>
        <p:spPr>
          <a:xfrm>
            <a:off x="914400" y="9143999"/>
            <a:ext cx="15544800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667"/>
              </a:spcAft>
            </a:pPr>
            <a:r>
              <a:rPr lang="en-US" sz="7200" b="1" dirty="0">
                <a:solidFill>
                  <a:srgbClr val="1A434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Subheading text</a:t>
            </a:r>
          </a:p>
          <a:p>
            <a:pPr marL="634994" indent="-634994">
              <a:spcAft>
                <a:spcPts val="2667"/>
              </a:spcAft>
              <a:buFont typeface="Arial" panose="020B0604020202020204" pitchFamily="34" charset="0"/>
              <a:buChar char="•"/>
            </a:pPr>
            <a:r>
              <a:rPr lang="en-US" sz="6000" b="1" dirty="0">
                <a:solidFill>
                  <a:srgbClr val="1A434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Bullet point 1</a:t>
            </a:r>
          </a:p>
          <a:p>
            <a:pPr marL="634994" indent="-634994">
              <a:spcAft>
                <a:spcPts val="2667"/>
              </a:spcAft>
              <a:buFont typeface="Arial" panose="020B0604020202020204" pitchFamily="34" charset="0"/>
              <a:buChar char="•"/>
            </a:pPr>
            <a:r>
              <a:rPr lang="en-US" sz="6000" b="1" dirty="0">
                <a:solidFill>
                  <a:srgbClr val="1A434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Bullet point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D55A44-3355-4F9E-BDB2-3930FD446670}"/>
              </a:ext>
            </a:extLst>
          </p:cNvPr>
          <p:cNvSpPr/>
          <p:nvPr/>
        </p:nvSpPr>
        <p:spPr>
          <a:xfrm>
            <a:off x="45531320" y="24983398"/>
            <a:ext cx="3054939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67" dirty="0">
                <a:solidFill>
                  <a:schemeClr val="bg1"/>
                </a:solidFill>
              </a:rPr>
              <a:t>From MIT Media Lab</a:t>
            </a:r>
            <a:endParaRPr lang="en-US" sz="2667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9AF38DC-C7CA-AD3A-8906-E5D06F7B84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440" y="228600"/>
            <a:ext cx="18113946" cy="55309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2C84C4-732C-DD76-75B6-86C3A062480B}"/>
              </a:ext>
            </a:extLst>
          </p:cNvPr>
          <p:cNvSpPr txBox="1"/>
          <p:nvPr/>
        </p:nvSpPr>
        <p:spPr>
          <a:xfrm>
            <a:off x="457200" y="23774400"/>
            <a:ext cx="16459200" cy="1446550"/>
          </a:xfrm>
          <a:prstGeom prst="rect">
            <a:avLst/>
          </a:prstGeom>
          <a:solidFill>
            <a:srgbClr val="289989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 anchor="ctr">
            <a:spAutoFit/>
          </a:bodyPr>
          <a:lstStyle/>
          <a:p>
            <a:pPr algn="ctr"/>
            <a:r>
              <a:rPr lang="en-US" sz="8800" b="1" dirty="0">
                <a:solidFill>
                  <a:srgbClr val="EEF3EE"/>
                </a:solidFill>
                <a:latin typeface="Montserrat" pitchFamily="2" charset="77"/>
              </a:rPr>
              <a:t>Heading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FFA978-6330-8A9D-CDAF-DD6493789974}"/>
              </a:ext>
            </a:extLst>
          </p:cNvPr>
          <p:cNvSpPr txBox="1"/>
          <p:nvPr/>
        </p:nvSpPr>
        <p:spPr>
          <a:xfrm>
            <a:off x="34290000" y="25676352"/>
            <a:ext cx="16459200" cy="1446550"/>
          </a:xfrm>
          <a:prstGeom prst="rect">
            <a:avLst/>
          </a:prstGeom>
          <a:solidFill>
            <a:srgbClr val="1A434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 anchor="ctr">
            <a:spAutoFit/>
          </a:bodyPr>
          <a:lstStyle/>
          <a:p>
            <a:pPr algn="ctr"/>
            <a:r>
              <a:rPr lang="en-US" sz="8800" b="1" dirty="0">
                <a:solidFill>
                  <a:srgbClr val="EEF3EE"/>
                </a:solidFill>
                <a:latin typeface="Montserrat" pitchFamily="2" charset="77"/>
              </a:rPr>
              <a:t>Heading 3</a:t>
            </a:r>
          </a:p>
        </p:txBody>
      </p:sp>
    </p:spTree>
    <p:extLst>
      <p:ext uri="{BB962C8B-B14F-4D97-AF65-F5344CB8AC3E}">
        <p14:creationId xmlns:p14="http://schemas.microsoft.com/office/powerpoint/2010/main" val="40271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21178</TotalTime>
  <Words>55</Words>
  <Application>Microsoft Macintosh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Montserrat</vt:lpstr>
      <vt:lpstr>Roboto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Taylor Gambon</dc:creator>
  <cp:lastModifiedBy>Jim Schmiedeler</cp:lastModifiedBy>
  <cp:revision>95</cp:revision>
  <dcterms:created xsi:type="dcterms:W3CDTF">2018-10-25T14:12:07Z</dcterms:created>
  <dcterms:modified xsi:type="dcterms:W3CDTF">2023-08-09T02:03:18Z</dcterms:modified>
</cp:coreProperties>
</file>