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mno" initials="A" lastIdx="1" clrIdx="0">
    <p:extLst>
      <p:ext uri="{19B8F6BF-5375-455C-9EA6-DF929625EA0E}">
        <p15:presenceInfo xmlns:p15="http://schemas.microsoft.com/office/powerpoint/2012/main" userId="Alum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5T12:27:16.75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4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5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01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94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34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68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83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4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9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2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1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5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2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4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BC693-4AEA-456A-AA7C-4B15FA50C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ORDENAMIENTOS  POR INSERCIÓN</a:t>
            </a:r>
            <a:br>
              <a:rPr lang="es-ES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4764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602EC-42B2-4E85-9C1F-EAF29FBC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b="0" i="0" dirty="0">
                <a:solidFill>
                  <a:srgbClr val="202124"/>
                </a:solidFill>
                <a:effectLst/>
                <a:latin typeface="Google Sans"/>
              </a:rPr>
              <a:t>El algoritmo de ordenamiento por inserción es un algoritmo de fácil aplicación que permite el ordenamiento de una lista. Su funcionamiento </a:t>
            </a:r>
            <a:r>
              <a:rPr lang="es-ES" sz="3200" b="0" i="0" dirty="0">
                <a:solidFill>
                  <a:srgbClr val="040C28"/>
                </a:solidFill>
                <a:effectLst/>
                <a:latin typeface="Google Sans"/>
              </a:rPr>
              <a:t>consiste en el recorrido por la lista seleccionando en cada iteración un valor como clave y compararlo con el resto insertándolo en el lugar correspondiente</a:t>
            </a:r>
            <a:r>
              <a:rPr lang="es-ES" sz="32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86842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D7C5566-3B9B-4276-A83F-61CC2E7A2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78" y="1490895"/>
            <a:ext cx="5153744" cy="9907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F182AF-2DDB-48F7-A076-427F6958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167" y="4353975"/>
            <a:ext cx="5229955" cy="9907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DAED67D-B5B1-403A-9A84-E11A7F183847}"/>
              </a:ext>
            </a:extLst>
          </p:cNvPr>
          <p:cNvSpPr txBox="1"/>
          <p:nvPr/>
        </p:nvSpPr>
        <p:spPr>
          <a:xfrm>
            <a:off x="8842136" y="1384609"/>
            <a:ext cx="36224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 el numero que esta a la izquierda es menor que el de la derecha, se cambian de lugar.</a:t>
            </a:r>
            <a:endParaRPr lang="es-PE" sz="4000" dirty="0"/>
          </a:p>
        </p:txBody>
      </p:sp>
      <p:sp>
        <p:nvSpPr>
          <p:cNvPr id="13" name="Flecha: curvada hacia la izquierda 12">
            <a:extLst>
              <a:ext uri="{FF2B5EF4-FFF2-40B4-BE49-F238E27FC236}">
                <a16:creationId xmlns:a16="http://schemas.microsoft.com/office/drawing/2014/main" id="{019987DF-EB79-4203-8B93-E264129B4B78}"/>
              </a:ext>
            </a:extLst>
          </p:cNvPr>
          <p:cNvSpPr/>
          <p:nvPr/>
        </p:nvSpPr>
        <p:spPr>
          <a:xfrm>
            <a:off x="7010125" y="1996334"/>
            <a:ext cx="1019907" cy="2865332"/>
          </a:xfrm>
          <a:prstGeom prst="curved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" name="Flecha: circular 3">
            <a:extLst>
              <a:ext uri="{FF2B5EF4-FFF2-40B4-BE49-F238E27FC236}">
                <a16:creationId xmlns:a16="http://schemas.microsoft.com/office/drawing/2014/main" id="{4FFB5D5B-F632-454E-A9C2-3BA64868B3CF}"/>
              </a:ext>
            </a:extLst>
          </p:cNvPr>
          <p:cNvSpPr/>
          <p:nvPr/>
        </p:nvSpPr>
        <p:spPr>
          <a:xfrm flipH="1" flipV="1">
            <a:off x="1909488" y="1593863"/>
            <a:ext cx="1758461" cy="1569606"/>
          </a:xfrm>
          <a:prstGeom prst="circular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Flecha: curvada hacia abajo 4">
            <a:extLst>
              <a:ext uri="{FF2B5EF4-FFF2-40B4-BE49-F238E27FC236}">
                <a16:creationId xmlns:a16="http://schemas.microsoft.com/office/drawing/2014/main" id="{36E11916-0090-4B87-874A-AFA06F27C86B}"/>
              </a:ext>
            </a:extLst>
          </p:cNvPr>
          <p:cNvSpPr/>
          <p:nvPr/>
        </p:nvSpPr>
        <p:spPr>
          <a:xfrm>
            <a:off x="2074983" y="685851"/>
            <a:ext cx="1758461" cy="756644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C1B2D5-B06C-430B-9C8F-44AAD6827F4B}"/>
              </a:ext>
            </a:extLst>
          </p:cNvPr>
          <p:cNvSpPr txBox="1"/>
          <p:nvPr/>
        </p:nvSpPr>
        <p:spPr>
          <a:xfrm>
            <a:off x="1142997" y="-91607"/>
            <a:ext cx="362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FF0000"/>
                </a:solidFill>
              </a:rPr>
              <a:t>Ejemplo: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0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ADE96A-B8C7-4762-B05E-3D6379C8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75" y="703194"/>
            <a:ext cx="5191850" cy="9812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E2AF488-D089-4E6F-8540-AC1080E0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75" y="3954394"/>
            <a:ext cx="5191850" cy="981212"/>
          </a:xfrm>
          <a:prstGeom prst="rect">
            <a:avLst/>
          </a:prstGeom>
        </p:spPr>
      </p:pic>
      <p:sp>
        <p:nvSpPr>
          <p:cNvPr id="6" name="Flecha: curvada hacia la izquierda 5">
            <a:extLst>
              <a:ext uri="{FF2B5EF4-FFF2-40B4-BE49-F238E27FC236}">
                <a16:creationId xmlns:a16="http://schemas.microsoft.com/office/drawing/2014/main" id="{991AA9B0-64DD-4445-B3DB-391C7EE22070}"/>
              </a:ext>
            </a:extLst>
          </p:cNvPr>
          <p:cNvSpPr/>
          <p:nvPr/>
        </p:nvSpPr>
        <p:spPr>
          <a:xfrm>
            <a:off x="7167925" y="1193800"/>
            <a:ext cx="1451142" cy="3479800"/>
          </a:xfrm>
          <a:prstGeom prst="curved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7" name="Flecha: curvada hacia arriba 6">
            <a:extLst>
              <a:ext uri="{FF2B5EF4-FFF2-40B4-BE49-F238E27FC236}">
                <a16:creationId xmlns:a16="http://schemas.microsoft.com/office/drawing/2014/main" id="{3FA0ADFF-4DF2-48AF-9C5E-396613CBCAC8}"/>
              </a:ext>
            </a:extLst>
          </p:cNvPr>
          <p:cNvSpPr/>
          <p:nvPr/>
        </p:nvSpPr>
        <p:spPr>
          <a:xfrm flipH="1">
            <a:off x="3195275" y="1684406"/>
            <a:ext cx="1461392" cy="669327"/>
          </a:xfrm>
          <a:prstGeom prst="curved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B306C461-509D-44E3-BEA9-C1ECE09953DE}"/>
              </a:ext>
            </a:extLst>
          </p:cNvPr>
          <p:cNvSpPr/>
          <p:nvPr/>
        </p:nvSpPr>
        <p:spPr>
          <a:xfrm>
            <a:off x="3318933" y="83745"/>
            <a:ext cx="1337734" cy="619449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2A48E8-369C-456A-A9A0-44C43618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863600"/>
            <a:ext cx="7264400" cy="1870672"/>
          </a:xfrm>
          <a:prstGeom prst="rect">
            <a:avLst/>
          </a:prstGeom>
        </p:spPr>
      </p:pic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B4E7A04C-FF9E-45C7-90AF-7EB811E2BA9F}"/>
              </a:ext>
            </a:extLst>
          </p:cNvPr>
          <p:cNvSpPr/>
          <p:nvPr/>
        </p:nvSpPr>
        <p:spPr>
          <a:xfrm>
            <a:off x="2946400" y="4123729"/>
            <a:ext cx="4114800" cy="26200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D0C9901-475C-485C-BF29-CA25E70C68FD}"/>
              </a:ext>
            </a:extLst>
          </p:cNvPr>
          <p:cNvSpPr/>
          <p:nvPr/>
        </p:nvSpPr>
        <p:spPr>
          <a:xfrm>
            <a:off x="7772400" y="4123729"/>
            <a:ext cx="2438400" cy="26200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567EF1-4516-49C7-9B3A-233CF1711E12}"/>
              </a:ext>
            </a:extLst>
          </p:cNvPr>
          <p:cNvSpPr txBox="1"/>
          <p:nvPr/>
        </p:nvSpPr>
        <p:spPr>
          <a:xfrm>
            <a:off x="3352800" y="3608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ordenado</a:t>
            </a:r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4DA775-E074-4874-BB5B-7C76A0CABA62}"/>
              </a:ext>
            </a:extLst>
          </p:cNvPr>
          <p:cNvSpPr txBox="1"/>
          <p:nvPr/>
        </p:nvSpPr>
        <p:spPr>
          <a:xfrm>
            <a:off x="7620000" y="3723619"/>
            <a:ext cx="27431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No Ordenado</a:t>
            </a:r>
          </a:p>
          <a:p>
            <a:endParaRPr lang="es-PE" dirty="0"/>
          </a:p>
        </p:txBody>
      </p:sp>
      <p:sp>
        <p:nvSpPr>
          <p:cNvPr id="8" name="Flecha: hacia arriba 7">
            <a:extLst>
              <a:ext uri="{FF2B5EF4-FFF2-40B4-BE49-F238E27FC236}">
                <a16:creationId xmlns:a16="http://schemas.microsoft.com/office/drawing/2014/main" id="{E856D243-E4AB-4379-82A7-CD41FF1965A4}"/>
              </a:ext>
            </a:extLst>
          </p:cNvPr>
          <p:cNvSpPr/>
          <p:nvPr/>
        </p:nvSpPr>
        <p:spPr>
          <a:xfrm>
            <a:off x="7772400" y="2734272"/>
            <a:ext cx="340822" cy="989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384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8FEC4D-447D-4467-B302-4A148FC6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75" y="100947"/>
            <a:ext cx="5191850" cy="9335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43D4117-80DE-4F85-A3BA-14F3B8D0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75" y="1791092"/>
            <a:ext cx="5220429" cy="9907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3E88C0-D41A-4916-8762-F5958B1EF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475" y="3697721"/>
            <a:ext cx="5191850" cy="9526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17ECDA-7B21-435B-91A8-9F1B46491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180" y="5600311"/>
            <a:ext cx="5182323" cy="971686"/>
          </a:xfrm>
          <a:prstGeom prst="rect">
            <a:avLst/>
          </a:prstGeom>
        </p:spPr>
      </p:pic>
      <p:sp>
        <p:nvSpPr>
          <p:cNvPr id="12" name="Flecha: circular 11">
            <a:extLst>
              <a:ext uri="{FF2B5EF4-FFF2-40B4-BE49-F238E27FC236}">
                <a16:creationId xmlns:a16="http://schemas.microsoft.com/office/drawing/2014/main" id="{96EDB971-B26A-4776-AA4D-31688E84C221}"/>
              </a:ext>
            </a:extLst>
          </p:cNvPr>
          <p:cNvSpPr/>
          <p:nvPr/>
        </p:nvSpPr>
        <p:spPr>
          <a:xfrm rot="5400000">
            <a:off x="6314305" y="418335"/>
            <a:ext cx="1730649" cy="1590269"/>
          </a:xfrm>
          <a:prstGeom prst="circular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3" name="Flecha: circular 12">
            <a:extLst>
              <a:ext uri="{FF2B5EF4-FFF2-40B4-BE49-F238E27FC236}">
                <a16:creationId xmlns:a16="http://schemas.microsoft.com/office/drawing/2014/main" id="{D700B0FA-2374-4FF3-A0E2-92BDE15E1929}"/>
              </a:ext>
            </a:extLst>
          </p:cNvPr>
          <p:cNvSpPr/>
          <p:nvPr/>
        </p:nvSpPr>
        <p:spPr>
          <a:xfrm rot="5400000">
            <a:off x="6163056" y="4539437"/>
            <a:ext cx="2033143" cy="1590269"/>
          </a:xfrm>
          <a:prstGeom prst="circular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Flecha: circular 13">
            <a:extLst>
              <a:ext uri="{FF2B5EF4-FFF2-40B4-BE49-F238E27FC236}">
                <a16:creationId xmlns:a16="http://schemas.microsoft.com/office/drawing/2014/main" id="{8564BF66-DDFE-411E-ACF6-34CFFCF7E065}"/>
              </a:ext>
            </a:extLst>
          </p:cNvPr>
          <p:cNvSpPr/>
          <p:nvPr/>
        </p:nvSpPr>
        <p:spPr>
          <a:xfrm rot="5400000">
            <a:off x="6127979" y="2436687"/>
            <a:ext cx="1730649" cy="1590269"/>
          </a:xfrm>
          <a:prstGeom prst="circular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5" name="Flecha: circular 14">
            <a:extLst>
              <a:ext uri="{FF2B5EF4-FFF2-40B4-BE49-F238E27FC236}">
                <a16:creationId xmlns:a16="http://schemas.microsoft.com/office/drawing/2014/main" id="{A880B407-9886-46D7-BE51-35B9980AAB4A}"/>
              </a:ext>
            </a:extLst>
          </p:cNvPr>
          <p:cNvSpPr/>
          <p:nvPr/>
        </p:nvSpPr>
        <p:spPr>
          <a:xfrm rot="10800000">
            <a:off x="3751580" y="219917"/>
            <a:ext cx="1730649" cy="1568990"/>
          </a:xfrm>
          <a:prstGeom prst="circular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6" name="Flecha: circular 15">
            <a:extLst>
              <a:ext uri="{FF2B5EF4-FFF2-40B4-BE49-F238E27FC236}">
                <a16:creationId xmlns:a16="http://schemas.microsoft.com/office/drawing/2014/main" id="{924227FF-A269-483F-8CB5-065497ADBB53}"/>
              </a:ext>
            </a:extLst>
          </p:cNvPr>
          <p:cNvSpPr/>
          <p:nvPr/>
        </p:nvSpPr>
        <p:spPr>
          <a:xfrm rot="10800000">
            <a:off x="2950835" y="1997335"/>
            <a:ext cx="1730649" cy="1568990"/>
          </a:xfrm>
          <a:prstGeom prst="circular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7" name="Flecha: circular 16">
            <a:extLst>
              <a:ext uri="{FF2B5EF4-FFF2-40B4-BE49-F238E27FC236}">
                <a16:creationId xmlns:a16="http://schemas.microsoft.com/office/drawing/2014/main" id="{2577C616-BA86-453C-8C09-D2CB3FFE0B51}"/>
              </a:ext>
            </a:extLst>
          </p:cNvPr>
          <p:cNvSpPr/>
          <p:nvPr/>
        </p:nvSpPr>
        <p:spPr>
          <a:xfrm rot="10800000">
            <a:off x="1760180" y="3865859"/>
            <a:ext cx="1730649" cy="1568990"/>
          </a:xfrm>
          <a:prstGeom prst="circular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3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960B39-1D99-45C1-896C-67AEE457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179" y="338933"/>
            <a:ext cx="5201376" cy="9335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8E585A7-DEC0-4704-B32D-177E8D87C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179" y="2147291"/>
            <a:ext cx="5182323" cy="971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BA2838-8AE3-40B0-BF23-27917A194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652" y="4025664"/>
            <a:ext cx="5191850" cy="962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4A6741-B485-4688-BE9D-1B45B520C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109" y="5838728"/>
            <a:ext cx="5220429" cy="971686"/>
          </a:xfrm>
          <a:prstGeom prst="rect">
            <a:avLst/>
          </a:prstGeom>
        </p:spPr>
      </p:pic>
      <p:sp>
        <p:nvSpPr>
          <p:cNvPr id="10" name="Flecha: circular 9">
            <a:extLst>
              <a:ext uri="{FF2B5EF4-FFF2-40B4-BE49-F238E27FC236}">
                <a16:creationId xmlns:a16="http://schemas.microsoft.com/office/drawing/2014/main" id="{ACB7C26F-95CD-4D75-8404-80F0D341CCD7}"/>
              </a:ext>
            </a:extLst>
          </p:cNvPr>
          <p:cNvSpPr/>
          <p:nvPr/>
        </p:nvSpPr>
        <p:spPr>
          <a:xfrm rot="5400000">
            <a:off x="5939687" y="593326"/>
            <a:ext cx="1987630" cy="1867836"/>
          </a:xfrm>
          <a:prstGeom prst="circular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1" name="Flecha: circular 10">
            <a:extLst>
              <a:ext uri="{FF2B5EF4-FFF2-40B4-BE49-F238E27FC236}">
                <a16:creationId xmlns:a16="http://schemas.microsoft.com/office/drawing/2014/main" id="{0C7CC3E8-A6A5-4DC1-B867-644D54FF6794}"/>
              </a:ext>
            </a:extLst>
          </p:cNvPr>
          <p:cNvSpPr/>
          <p:nvPr/>
        </p:nvSpPr>
        <p:spPr>
          <a:xfrm rot="5400000">
            <a:off x="6081458" y="2572756"/>
            <a:ext cx="1916160" cy="1786522"/>
          </a:xfrm>
          <a:prstGeom prst="circular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2" name="Flecha: circular 11">
            <a:extLst>
              <a:ext uri="{FF2B5EF4-FFF2-40B4-BE49-F238E27FC236}">
                <a16:creationId xmlns:a16="http://schemas.microsoft.com/office/drawing/2014/main" id="{EE0D37B6-AF26-4B05-9196-E5D7A2E7B052}"/>
              </a:ext>
            </a:extLst>
          </p:cNvPr>
          <p:cNvSpPr/>
          <p:nvPr/>
        </p:nvSpPr>
        <p:spPr>
          <a:xfrm rot="5400000">
            <a:off x="6081458" y="4419220"/>
            <a:ext cx="1916160" cy="1786522"/>
          </a:xfrm>
          <a:prstGeom prst="circular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3" name="Flecha: circular 12">
            <a:extLst>
              <a:ext uri="{FF2B5EF4-FFF2-40B4-BE49-F238E27FC236}">
                <a16:creationId xmlns:a16="http://schemas.microsoft.com/office/drawing/2014/main" id="{0F57C1AD-531F-43BB-B761-5B96A15BC426}"/>
              </a:ext>
            </a:extLst>
          </p:cNvPr>
          <p:cNvSpPr/>
          <p:nvPr/>
        </p:nvSpPr>
        <p:spPr>
          <a:xfrm rot="10800000">
            <a:off x="5046132" y="508564"/>
            <a:ext cx="1606220" cy="1568990"/>
          </a:xfrm>
          <a:prstGeom prst="circular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5" name="Flecha: circular 14">
            <a:extLst>
              <a:ext uri="{FF2B5EF4-FFF2-40B4-BE49-F238E27FC236}">
                <a16:creationId xmlns:a16="http://schemas.microsoft.com/office/drawing/2014/main" id="{9F9F33FA-D69D-4DD7-8F7C-6B8789C2067B}"/>
              </a:ext>
            </a:extLst>
          </p:cNvPr>
          <p:cNvSpPr/>
          <p:nvPr/>
        </p:nvSpPr>
        <p:spPr>
          <a:xfrm rot="10800000">
            <a:off x="4030132" y="2266855"/>
            <a:ext cx="1582055" cy="1568990"/>
          </a:xfrm>
          <a:prstGeom prst="circular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6" name="Flecha: circular 15">
            <a:extLst>
              <a:ext uri="{FF2B5EF4-FFF2-40B4-BE49-F238E27FC236}">
                <a16:creationId xmlns:a16="http://schemas.microsoft.com/office/drawing/2014/main" id="{2C1669C1-CB85-408B-9A78-4C9D079FE9B5}"/>
              </a:ext>
            </a:extLst>
          </p:cNvPr>
          <p:cNvSpPr/>
          <p:nvPr/>
        </p:nvSpPr>
        <p:spPr>
          <a:xfrm rot="10800000">
            <a:off x="2985770" y="4203328"/>
            <a:ext cx="1582058" cy="1568990"/>
          </a:xfrm>
          <a:prstGeom prst="circular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3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D90253-7E95-4721-AEAF-3420C874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68" y="1828800"/>
            <a:ext cx="6316132" cy="13457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69D8640-4405-49D7-8033-6DF23CF854AA}"/>
              </a:ext>
            </a:extLst>
          </p:cNvPr>
          <p:cNvSpPr txBox="1"/>
          <p:nvPr/>
        </p:nvSpPr>
        <p:spPr>
          <a:xfrm>
            <a:off x="5164667" y="3843867"/>
            <a:ext cx="3234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Ordenado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422172837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79</Words>
  <Application>Microsoft Office PowerPoint</Application>
  <PresentationFormat>Panorámica</PresentationFormat>
  <Paragraphs>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Google Sans</vt:lpstr>
      <vt:lpstr>Wingdings 3</vt:lpstr>
      <vt:lpstr>Espiral</vt:lpstr>
      <vt:lpstr>ORDENAMIENTOS  POR INSERCIÓN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ORDENAMIENTOS  POR INSERCIÓN</dc:title>
  <dc:creator>Alumno</dc:creator>
  <cp:lastModifiedBy>Alumno</cp:lastModifiedBy>
  <cp:revision>10</cp:revision>
  <dcterms:created xsi:type="dcterms:W3CDTF">2023-08-25T17:16:49Z</dcterms:created>
  <dcterms:modified xsi:type="dcterms:W3CDTF">2023-08-25T19:49:30Z</dcterms:modified>
</cp:coreProperties>
</file>