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211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5F0F9-B5EF-4FD5-8F08-37FC70A82689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2FF44-81C4-42CA-A32F-CF0006373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4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0DC5-4495-4C7B-A461-1F4B7BAE758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382F-CCFF-42B8-BFD2-A749960F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1422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0DC5-4495-4C7B-A461-1F4B7BAE758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382F-CCFF-42B8-BFD2-A749960F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4021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0DC5-4495-4C7B-A461-1F4B7BAE758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382F-CCFF-42B8-BFD2-A749960F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4340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0DC5-4495-4C7B-A461-1F4B7BAE758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382F-CCFF-42B8-BFD2-A749960F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397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0DC5-4495-4C7B-A461-1F4B7BAE758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382F-CCFF-42B8-BFD2-A749960F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4760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0DC5-4495-4C7B-A461-1F4B7BAE758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382F-CCFF-42B8-BFD2-A749960F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3047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0DC5-4495-4C7B-A461-1F4B7BAE758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382F-CCFF-42B8-BFD2-A749960F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2181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0DC5-4495-4C7B-A461-1F4B7BAE758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382F-CCFF-42B8-BFD2-A749960F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4405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0DC5-4495-4C7B-A461-1F4B7BAE758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382F-CCFF-42B8-BFD2-A749960F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443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0DC5-4495-4C7B-A461-1F4B7BAE758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382F-CCFF-42B8-BFD2-A749960F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4342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0DC5-4495-4C7B-A461-1F4B7BAE758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382F-CCFF-42B8-BFD2-A749960F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0069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D0DC5-4495-4C7B-A461-1F4B7BAE758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382F-CCFF-42B8-BFD2-A749960F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7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23431" y="2614525"/>
            <a:ext cx="6745138" cy="1628950"/>
            <a:chOff x="2873829" y="1584960"/>
            <a:chExt cx="6745138" cy="1628950"/>
          </a:xfrm>
        </p:grpSpPr>
        <p:sp>
          <p:nvSpPr>
            <p:cNvPr id="10" name="TextBox 9"/>
            <p:cNvSpPr txBox="1"/>
            <p:nvPr/>
          </p:nvSpPr>
          <p:spPr>
            <a:xfrm>
              <a:off x="2873829" y="1584960"/>
              <a:ext cx="67451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DESCRIPTIVE STATISTICS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83539" y="2752245"/>
              <a:ext cx="5508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PRESENTATION BY ROOPAVATHY</a:t>
              </a: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4800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062" y="29976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972" y="136407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The </a:t>
            </a:r>
            <a:r>
              <a:rPr lang="en-US" sz="3200" dirty="0"/>
              <a:t>Term </a:t>
            </a:r>
            <a:r>
              <a:rPr lang="en-US" sz="3200" b="1" dirty="0"/>
              <a:t>Descriptive statistics</a:t>
            </a:r>
            <a:r>
              <a:rPr lang="en-US" sz="3200" dirty="0"/>
              <a:t> refers to the analysis, summary and presentation of findings related to a data set derived from a sample or entire </a:t>
            </a:r>
            <a:r>
              <a:rPr lang="en-US" sz="3200" dirty="0" smtClean="0"/>
              <a:t>population.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99773" y="2885538"/>
            <a:ext cx="372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Main Categories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6082" y="3539740"/>
            <a:ext cx="5595657" cy="86177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Distribution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1059" y="4499263"/>
            <a:ext cx="5720220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2806" y="5273726"/>
            <a:ext cx="4496725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Measures of Variability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89899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47651" y="688969"/>
            <a:ext cx="5434501" cy="76944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Distribution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5732" y="22454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326279" y="1953101"/>
            <a:ext cx="94914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both Quantitative and Qualitative data frequency distribution depicts the frequency or count of the different outcomes in a dataset or sample.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distribution is normally presented in a table or a graph.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for a more structured and organized way to present raw data.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35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9551" y="995423"/>
            <a:ext cx="7072898" cy="76944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2937" y="2435561"/>
            <a:ext cx="9086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measures of central Tendency is a single value that attempts to describe a set of data by identifying the central position within the set of data.</a:t>
            </a:r>
          </a:p>
        </p:txBody>
      </p:sp>
    </p:spTree>
    <p:extLst>
      <p:ext uri="{BB962C8B-B14F-4D97-AF65-F5344CB8AC3E}">
        <p14:creationId xmlns:p14="http://schemas.microsoft.com/office/powerpoint/2010/main" val="24563977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8871" y="451414"/>
            <a:ext cx="7014258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1559" y="3333509"/>
            <a:ext cx="1886673" cy="8333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663" y="3368232"/>
            <a:ext cx="1886673" cy="8333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80652" y="3368232"/>
            <a:ext cx="1886673" cy="7870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442256" y="1967696"/>
            <a:ext cx="0" cy="12732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42256" y="1967696"/>
            <a:ext cx="76817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0"/>
          </p:cNvCxnSpPr>
          <p:nvPr/>
        </p:nvCxnSpPr>
        <p:spPr>
          <a:xfrm>
            <a:off x="10123989" y="1967696"/>
            <a:ext cx="0" cy="140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2"/>
            <a:endCxn id="7" idx="0"/>
          </p:cNvCxnSpPr>
          <p:nvPr/>
        </p:nvCxnSpPr>
        <p:spPr>
          <a:xfrm>
            <a:off x="6096000" y="1220855"/>
            <a:ext cx="0" cy="214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21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3184" y="462988"/>
            <a:ext cx="3102015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6557" y="1724629"/>
            <a:ext cx="8738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considered the most popular measure of central tendency, is the average or most common value in a data set.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6557" y="3424520"/>
            <a:ext cx="8000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is the ratio of  sum of all the observations and total number of  observations in a data set.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658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5058" y="578734"/>
            <a:ext cx="126188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3285" y="1782500"/>
            <a:ext cx="81254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 refers to the score or value that is most frequent in a data set.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normal distribution, the mode is also the same value as the mean and median.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675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8346" y="636608"/>
            <a:ext cx="159530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0922" y="1573675"/>
            <a:ext cx="8530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median is the middle score for a set of data that has been arranged in order of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magnitude.The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median is less affected by outliers and skewed data.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56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7566" y="586740"/>
            <a:ext cx="5416868" cy="76944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variability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8780" y="1714500"/>
            <a:ext cx="8953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measure of variability, sometimes also called a measure dispersion or measure of spread, is used to describe the variability in a sample or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population.It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usually used 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conjuction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a measured of central tendency, such as the mean or median, to provide an overall description of a set of data.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37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309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DESCRIPTIVE STATISTICS: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26</cp:revision>
  <dcterms:created xsi:type="dcterms:W3CDTF">2022-02-06T07:53:56Z</dcterms:created>
  <dcterms:modified xsi:type="dcterms:W3CDTF">2022-02-06T16:17:42Z</dcterms:modified>
</cp:coreProperties>
</file>