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149B4E6-02FC-4FEE-BB5A-7AD00D3E17E3}"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C54FC-58E6-4810-AD58-EECD044B45AF}" type="slidenum">
              <a:rPr lang="en-US" smtClean="0"/>
              <a:pPr/>
              <a:t>‹#›</a:t>
            </a:fld>
            <a:endParaRPr lang="en-US"/>
          </a:p>
        </p:txBody>
      </p:sp>
    </p:spTree>
    <p:extLst>
      <p:ext uri="{BB962C8B-B14F-4D97-AF65-F5344CB8AC3E}">
        <p14:creationId xmlns:p14="http://schemas.microsoft.com/office/powerpoint/2010/main" xmlns="" val="89061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49B4E6-02FC-4FEE-BB5A-7AD00D3E17E3}"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C54FC-58E6-4810-AD58-EECD044B45AF}" type="slidenum">
              <a:rPr lang="en-US" smtClean="0"/>
              <a:pPr/>
              <a:t>‹#›</a:t>
            </a:fld>
            <a:endParaRPr lang="en-US"/>
          </a:p>
        </p:txBody>
      </p:sp>
    </p:spTree>
    <p:extLst>
      <p:ext uri="{BB962C8B-B14F-4D97-AF65-F5344CB8AC3E}">
        <p14:creationId xmlns:p14="http://schemas.microsoft.com/office/powerpoint/2010/main" xmlns="" val="3846416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49B4E6-02FC-4FEE-BB5A-7AD00D3E17E3}"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C54FC-58E6-4810-AD58-EECD044B45AF}"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23472303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49B4E6-02FC-4FEE-BB5A-7AD00D3E17E3}"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C54FC-58E6-4810-AD58-EECD044B45AF}" type="slidenum">
              <a:rPr lang="en-US" smtClean="0"/>
              <a:pPr/>
              <a:t>‹#›</a:t>
            </a:fld>
            <a:endParaRPr lang="en-US"/>
          </a:p>
        </p:txBody>
      </p:sp>
    </p:spTree>
    <p:extLst>
      <p:ext uri="{BB962C8B-B14F-4D97-AF65-F5344CB8AC3E}">
        <p14:creationId xmlns:p14="http://schemas.microsoft.com/office/powerpoint/2010/main" xmlns="" val="39859309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49B4E6-02FC-4FEE-BB5A-7AD00D3E17E3}"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C54FC-58E6-4810-AD58-EECD044B45AF}"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42119158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49B4E6-02FC-4FEE-BB5A-7AD00D3E17E3}"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C54FC-58E6-4810-AD58-EECD044B45AF}" type="slidenum">
              <a:rPr lang="en-US" smtClean="0"/>
              <a:pPr/>
              <a:t>‹#›</a:t>
            </a:fld>
            <a:endParaRPr lang="en-US"/>
          </a:p>
        </p:txBody>
      </p:sp>
    </p:spTree>
    <p:extLst>
      <p:ext uri="{BB962C8B-B14F-4D97-AF65-F5344CB8AC3E}">
        <p14:creationId xmlns:p14="http://schemas.microsoft.com/office/powerpoint/2010/main" xmlns="" val="3115641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49B4E6-02FC-4FEE-BB5A-7AD00D3E17E3}"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C54FC-58E6-4810-AD58-EECD044B45AF}" type="slidenum">
              <a:rPr lang="en-US" smtClean="0"/>
              <a:pPr/>
              <a:t>‹#›</a:t>
            </a:fld>
            <a:endParaRPr lang="en-US"/>
          </a:p>
        </p:txBody>
      </p:sp>
    </p:spTree>
    <p:extLst>
      <p:ext uri="{BB962C8B-B14F-4D97-AF65-F5344CB8AC3E}">
        <p14:creationId xmlns:p14="http://schemas.microsoft.com/office/powerpoint/2010/main" xmlns="" val="18696598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49B4E6-02FC-4FEE-BB5A-7AD00D3E17E3}"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C54FC-58E6-4810-AD58-EECD044B45AF}" type="slidenum">
              <a:rPr lang="en-US" smtClean="0"/>
              <a:pPr/>
              <a:t>‹#›</a:t>
            </a:fld>
            <a:endParaRPr lang="en-US"/>
          </a:p>
        </p:txBody>
      </p:sp>
    </p:spTree>
    <p:extLst>
      <p:ext uri="{BB962C8B-B14F-4D97-AF65-F5344CB8AC3E}">
        <p14:creationId xmlns:p14="http://schemas.microsoft.com/office/powerpoint/2010/main" xmlns="" val="446842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49B4E6-02FC-4FEE-BB5A-7AD00D3E17E3}"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C54FC-58E6-4810-AD58-EECD044B45AF}" type="slidenum">
              <a:rPr lang="en-US" smtClean="0"/>
              <a:pPr/>
              <a:t>‹#›</a:t>
            </a:fld>
            <a:endParaRPr lang="en-US"/>
          </a:p>
        </p:txBody>
      </p:sp>
    </p:spTree>
    <p:extLst>
      <p:ext uri="{BB962C8B-B14F-4D97-AF65-F5344CB8AC3E}">
        <p14:creationId xmlns:p14="http://schemas.microsoft.com/office/powerpoint/2010/main" xmlns="" val="2317509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149B4E6-02FC-4FEE-BB5A-7AD00D3E17E3}" type="datetimeFigureOut">
              <a:rPr lang="en-US" smtClean="0"/>
              <a:pPr/>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2C54FC-58E6-4810-AD58-EECD044B45AF}" type="slidenum">
              <a:rPr lang="en-US" smtClean="0"/>
              <a:pPr/>
              <a:t>‹#›</a:t>
            </a:fld>
            <a:endParaRPr lang="en-US"/>
          </a:p>
        </p:txBody>
      </p:sp>
    </p:spTree>
    <p:extLst>
      <p:ext uri="{BB962C8B-B14F-4D97-AF65-F5344CB8AC3E}">
        <p14:creationId xmlns:p14="http://schemas.microsoft.com/office/powerpoint/2010/main" xmlns="" val="765239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149B4E6-02FC-4FEE-BB5A-7AD00D3E17E3}" type="datetimeFigureOut">
              <a:rPr lang="en-US" smtClean="0"/>
              <a:pPr/>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C54FC-58E6-4810-AD58-EECD044B45AF}" type="slidenum">
              <a:rPr lang="en-US" smtClean="0"/>
              <a:pPr/>
              <a:t>‹#›</a:t>
            </a:fld>
            <a:endParaRPr lang="en-US"/>
          </a:p>
        </p:txBody>
      </p:sp>
    </p:spTree>
    <p:extLst>
      <p:ext uri="{BB962C8B-B14F-4D97-AF65-F5344CB8AC3E}">
        <p14:creationId xmlns:p14="http://schemas.microsoft.com/office/powerpoint/2010/main" xmlns="" val="309303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149B4E6-02FC-4FEE-BB5A-7AD00D3E17E3}" type="datetimeFigureOut">
              <a:rPr lang="en-US" smtClean="0"/>
              <a:pPr/>
              <a:t>4/8/2024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2C54FC-58E6-4810-AD58-EECD044B45AF}" type="slidenum">
              <a:rPr lang="en-US" smtClean="0"/>
              <a:pPr/>
              <a:t>‹#›</a:t>
            </a:fld>
            <a:endParaRPr lang="en-US"/>
          </a:p>
        </p:txBody>
      </p:sp>
    </p:spTree>
    <p:extLst>
      <p:ext uri="{BB962C8B-B14F-4D97-AF65-F5344CB8AC3E}">
        <p14:creationId xmlns:p14="http://schemas.microsoft.com/office/powerpoint/2010/main" xmlns="" val="3484734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149B4E6-02FC-4FEE-BB5A-7AD00D3E17E3}" type="datetimeFigureOut">
              <a:rPr lang="en-US" smtClean="0"/>
              <a:pPr/>
              <a:t>4/8/2024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2C54FC-58E6-4810-AD58-EECD044B45AF}" type="slidenum">
              <a:rPr lang="en-US" smtClean="0"/>
              <a:pPr/>
              <a:t>‹#›</a:t>
            </a:fld>
            <a:endParaRPr lang="en-US"/>
          </a:p>
        </p:txBody>
      </p:sp>
    </p:spTree>
    <p:extLst>
      <p:ext uri="{BB962C8B-B14F-4D97-AF65-F5344CB8AC3E}">
        <p14:creationId xmlns:p14="http://schemas.microsoft.com/office/powerpoint/2010/main" xmlns="" val="1545273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49B4E6-02FC-4FEE-BB5A-7AD00D3E17E3}" type="datetimeFigureOut">
              <a:rPr lang="en-US" smtClean="0"/>
              <a:pPr/>
              <a:t>4/8/2024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2C54FC-58E6-4810-AD58-EECD044B45AF}" type="slidenum">
              <a:rPr lang="en-US" smtClean="0"/>
              <a:pPr/>
              <a:t>‹#›</a:t>
            </a:fld>
            <a:endParaRPr lang="en-US"/>
          </a:p>
        </p:txBody>
      </p:sp>
    </p:spTree>
    <p:extLst>
      <p:ext uri="{BB962C8B-B14F-4D97-AF65-F5344CB8AC3E}">
        <p14:creationId xmlns:p14="http://schemas.microsoft.com/office/powerpoint/2010/main" xmlns="" val="2051317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149B4E6-02FC-4FEE-BB5A-7AD00D3E17E3}" type="datetimeFigureOut">
              <a:rPr lang="en-US" smtClean="0"/>
              <a:pPr/>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C54FC-58E6-4810-AD58-EECD044B45AF}" type="slidenum">
              <a:rPr lang="en-US" smtClean="0"/>
              <a:pPr/>
              <a:t>‹#›</a:t>
            </a:fld>
            <a:endParaRPr lang="en-US"/>
          </a:p>
        </p:txBody>
      </p:sp>
    </p:spTree>
    <p:extLst>
      <p:ext uri="{BB962C8B-B14F-4D97-AF65-F5344CB8AC3E}">
        <p14:creationId xmlns:p14="http://schemas.microsoft.com/office/powerpoint/2010/main" xmlns="" val="2908349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149B4E6-02FC-4FEE-BB5A-7AD00D3E17E3}" type="datetimeFigureOut">
              <a:rPr lang="en-US" smtClean="0"/>
              <a:pPr/>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2C54FC-58E6-4810-AD58-EECD044B45AF}" type="slidenum">
              <a:rPr lang="en-US" smtClean="0"/>
              <a:pPr/>
              <a:t>‹#›</a:t>
            </a:fld>
            <a:endParaRPr lang="en-US"/>
          </a:p>
        </p:txBody>
      </p:sp>
    </p:spTree>
    <p:extLst>
      <p:ext uri="{BB962C8B-B14F-4D97-AF65-F5344CB8AC3E}">
        <p14:creationId xmlns:p14="http://schemas.microsoft.com/office/powerpoint/2010/main" xmlns="" val="1097472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149B4E6-02FC-4FEE-BB5A-7AD00D3E17E3}" type="datetimeFigureOut">
              <a:rPr lang="en-US" smtClean="0"/>
              <a:pPr/>
              <a:t>4/8/2024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E2C54FC-58E6-4810-AD58-EECD044B45AF}" type="slidenum">
              <a:rPr lang="en-US" smtClean="0"/>
              <a:pPr/>
              <a:t>‹#›</a:t>
            </a:fld>
            <a:endParaRPr lang="en-US"/>
          </a:p>
        </p:txBody>
      </p:sp>
    </p:spTree>
    <p:extLst>
      <p:ext uri="{BB962C8B-B14F-4D97-AF65-F5344CB8AC3E}">
        <p14:creationId xmlns:p14="http://schemas.microsoft.com/office/powerpoint/2010/main" xmlns="" val="38736722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ROOPINIPV/TNSDC-Generative-AI"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325189" y="875211"/>
            <a:ext cx="8569234" cy="4572000"/>
          </a:xfrm>
          <a:prstGeom prst="rect">
            <a:avLst/>
          </a:prstGeom>
          <a:noFill/>
        </p:spPr>
        <p:txBody>
          <a:bodyPr wrap="square" rtlCol="0">
            <a:spAutoFit/>
          </a:bodyPr>
          <a:lstStyle/>
          <a:p>
            <a:endParaRPr lang="en-US" sz="2800" dirty="0" smtClean="0">
              <a:solidFill>
                <a:schemeClr val="accent1"/>
              </a:solidFill>
            </a:endParaRPr>
          </a:p>
          <a:p>
            <a:r>
              <a:rPr lang="en-US" sz="3200" dirty="0" smtClean="0">
                <a:solidFill>
                  <a:schemeClr val="accent1"/>
                </a:solidFill>
              </a:rPr>
              <a:t>TNSDC – GENERATIVE AI FOR ENGINEERING</a:t>
            </a:r>
          </a:p>
          <a:p>
            <a:endParaRPr lang="en-US" sz="3200" dirty="0" smtClean="0">
              <a:solidFill>
                <a:schemeClr val="accent1"/>
              </a:solidFill>
            </a:endParaRPr>
          </a:p>
          <a:p>
            <a:r>
              <a:rPr lang="en-US" sz="3200" dirty="0" smtClean="0">
                <a:solidFill>
                  <a:schemeClr val="accent1"/>
                </a:solidFill>
              </a:rPr>
              <a:t>		FINAL PROJECT </a:t>
            </a:r>
          </a:p>
          <a:p>
            <a:endParaRPr lang="en-US" sz="3200" dirty="0" smtClean="0">
              <a:solidFill>
                <a:schemeClr val="accent1"/>
              </a:solidFill>
            </a:endParaRPr>
          </a:p>
          <a:p>
            <a:pPr lvl="4"/>
            <a:r>
              <a:rPr lang="en-US" sz="3200" dirty="0" smtClean="0">
                <a:solidFill>
                  <a:schemeClr val="accent1"/>
                </a:solidFill>
              </a:rPr>
              <a:t>SUBMITTED BY</a:t>
            </a:r>
          </a:p>
          <a:p>
            <a:pPr lvl="4"/>
            <a:r>
              <a:rPr lang="en-US" sz="3200" dirty="0" smtClean="0">
                <a:solidFill>
                  <a:schemeClr val="accent1"/>
                </a:solidFill>
              </a:rPr>
              <a:t>ROOPINI PV</a:t>
            </a:r>
          </a:p>
          <a:p>
            <a:pPr lvl="4"/>
            <a:r>
              <a:rPr lang="en-US" sz="3200" dirty="0" smtClean="0">
                <a:solidFill>
                  <a:schemeClr val="accent1"/>
                </a:solidFill>
              </a:rPr>
              <a:t>(311521104041)</a:t>
            </a:r>
          </a:p>
          <a:p>
            <a:endParaRPr lang="en-US" sz="2800" dirty="0">
              <a:solidFill>
                <a:schemeClr val="accent1"/>
              </a:solidFill>
            </a:endParaRPr>
          </a:p>
        </p:txBody>
      </p:sp>
      <p:grpSp>
        <p:nvGrpSpPr>
          <p:cNvPr id="7" name="object 2"/>
          <p:cNvGrpSpPr/>
          <p:nvPr/>
        </p:nvGrpSpPr>
        <p:grpSpPr>
          <a:xfrm>
            <a:off x="233499" y="895895"/>
            <a:ext cx="1743075" cy="1333500"/>
            <a:chOff x="742950" y="1104900"/>
            <a:chExt cx="1743075" cy="1333500"/>
          </a:xfrm>
        </p:grpSpPr>
        <p:sp>
          <p:nvSpPr>
            <p:cNvPr id="8"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9"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 name="object 5"/>
          <p:cNvSpPr/>
          <p:nvPr/>
        </p:nvSpPr>
        <p:spPr>
          <a:xfrm>
            <a:off x="265067" y="3920763"/>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1"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Tree>
    <p:extLst>
      <p:ext uri="{BB962C8B-B14F-4D97-AF65-F5344CB8AC3E}">
        <p14:creationId xmlns:p14="http://schemas.microsoft.com/office/powerpoint/2010/main" xmlns="" val="422806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a:r>
            <a:br>
              <a:rPr lang="en-US" dirty="0" smtClean="0"/>
            </a:br>
            <a:r>
              <a:rPr lang="en-US" dirty="0" smtClean="0"/>
              <a:t>RESULTS</a:t>
            </a:r>
            <a:endParaRPr lang="en-US" dirty="0"/>
          </a:p>
        </p:txBody>
      </p:sp>
      <p:sp>
        <p:nvSpPr>
          <p:cNvPr id="5" name="Content Placeholder 4"/>
          <p:cNvSpPr>
            <a:spLocks noGrp="1"/>
          </p:cNvSpPr>
          <p:nvPr>
            <p:ph idx="1"/>
          </p:nvPr>
        </p:nvSpPr>
        <p:spPr>
          <a:xfrm>
            <a:off x="677333" y="2160589"/>
            <a:ext cx="9668449" cy="4096520"/>
          </a:xfrm>
        </p:spPr>
        <p:txBody>
          <a:bodyPr/>
          <a:lstStyle/>
          <a:p>
            <a:r>
              <a:rPr lang="en-US" dirty="0" smtClean="0"/>
              <a:t>- Meeting summarizer using transformers condenses meeting discussions into a concise summary.</a:t>
            </a:r>
          </a:p>
          <a:p>
            <a:r>
              <a:rPr lang="en-US" dirty="0" smtClean="0"/>
              <a:t>- It highlights key </a:t>
            </a:r>
            <a:r>
              <a:rPr lang="en-US" sz="2000" dirty="0" smtClean="0"/>
              <a:t>points</a:t>
            </a:r>
            <a:r>
              <a:rPr lang="en-US" dirty="0" smtClean="0"/>
              <a:t>, decisions, and action items discussed during the meeting.</a:t>
            </a:r>
          </a:p>
          <a:p>
            <a:r>
              <a:rPr lang="en-US" dirty="0" smtClean="0"/>
              <a:t>- The summary provides stakeholders with a quick overview of the meeting's outcomes.</a:t>
            </a:r>
          </a:p>
          <a:p>
            <a:r>
              <a:rPr lang="en-US" dirty="0" smtClean="0"/>
              <a:t>- It saves time by eliminating the need to review the entire transcript.</a:t>
            </a:r>
          </a:p>
          <a:p>
            <a:r>
              <a:rPr lang="en-US" dirty="0" smtClean="0"/>
              <a:t>- Enhances communication and decision-making processes by ensuring stakeholders stay informed efficiently</a:t>
            </a:r>
            <a:r>
              <a:rPr lang="en-US" dirty="0" smtClean="0"/>
              <a:t>.</a:t>
            </a:r>
          </a:p>
          <a:p>
            <a:endParaRPr lang="en-US" dirty="0" smtClean="0"/>
          </a:p>
          <a:p>
            <a:r>
              <a:rPr lang="en-US" dirty="0" smtClean="0"/>
              <a:t>GITHUB LINK:</a:t>
            </a:r>
            <a:r>
              <a:rPr lang="en-US" dirty="0" smtClean="0">
                <a:hlinkClick r:id="rId2"/>
              </a:rPr>
              <a:t> </a:t>
            </a:r>
            <a:r>
              <a:rPr lang="en-US" dirty="0" smtClean="0">
                <a:solidFill>
                  <a:schemeClr val="accent2"/>
                </a:solidFill>
                <a:hlinkClick r:id="rId2"/>
              </a:rPr>
              <a:t>https://github.com/ROOPINIPV/TNSDC-Generative-AI</a:t>
            </a:r>
            <a:endParaRPr lang="en-US" dirty="0">
              <a:solidFill>
                <a:schemeClr val="accent2"/>
              </a:solidFill>
            </a:endParaRPr>
          </a:p>
        </p:txBody>
      </p:sp>
    </p:spTree>
    <p:extLst>
      <p:ext uri="{BB962C8B-B14F-4D97-AF65-F5344CB8AC3E}">
        <p14:creationId xmlns:p14="http://schemas.microsoft.com/office/powerpoint/2010/main" xmlns="" val="3341558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cs typeface="Times New Roman" pitchFamily="18" charset="0"/>
              </a:rPr>
              <a:t>PROJECT</a:t>
            </a:r>
            <a:r>
              <a:rPr lang="en-US" dirty="0" smtClean="0">
                <a:latin typeface="Times New Roman" pitchFamily="18" charset="0"/>
                <a:cs typeface="Times New Roman" pitchFamily="18" charset="0"/>
              </a:rPr>
              <a:t> TITLE</a:t>
            </a:r>
            <a:endParaRPr lang="en-US" dirty="0">
              <a:latin typeface="Times New Roman" pitchFamily="18" charset="0"/>
              <a:cs typeface="Times New Roman" pitchFamily="18" charset="0"/>
            </a:endParaRPr>
          </a:p>
        </p:txBody>
      </p:sp>
      <p:sp>
        <p:nvSpPr>
          <p:cNvPr id="11" name="Content Placeholder 10"/>
          <p:cNvSpPr>
            <a:spLocks noGrp="1"/>
          </p:cNvSpPr>
          <p:nvPr>
            <p:ph idx="1"/>
          </p:nvPr>
        </p:nvSpPr>
        <p:spPr>
          <a:xfrm>
            <a:off x="167882" y="2252029"/>
            <a:ext cx="10504472" cy="3978954"/>
          </a:xfrm>
        </p:spPr>
        <p:txBody>
          <a:bodyPr/>
          <a:lstStyle/>
          <a:p>
            <a:pPr>
              <a:buNone/>
            </a:pPr>
            <a:r>
              <a:rPr lang="en-US" dirty="0" smtClean="0"/>
              <a:t> 		</a:t>
            </a:r>
            <a:r>
              <a:rPr lang="en-US" dirty="0" smtClean="0">
                <a:solidFill>
                  <a:schemeClr val="tx1"/>
                </a:solidFill>
              </a:rPr>
              <a:t>	</a:t>
            </a:r>
            <a:r>
              <a:rPr lang="en-US" sz="4400" b="1" dirty="0" smtClean="0">
                <a:solidFill>
                  <a:schemeClr val="tx1"/>
                </a:solidFill>
                <a:latin typeface="Times New Roman" pitchFamily="18" charset="0"/>
                <a:cs typeface="Times New Roman" pitchFamily="18" charset="0"/>
              </a:rPr>
              <a:t>MEETING SUMMARIZER USING 									TRANSFORMER</a:t>
            </a:r>
            <a:endParaRPr lang="en-US" sz="4400" b="1" dirty="0">
              <a:solidFill>
                <a:schemeClr val="tx1"/>
              </a:solidFill>
              <a:latin typeface="Times New Roman" pitchFamily="18" charset="0"/>
              <a:cs typeface="Times New Roman" pitchFamily="18" charset="0"/>
            </a:endParaRPr>
          </a:p>
        </p:txBody>
      </p:sp>
      <p:grpSp>
        <p:nvGrpSpPr>
          <p:cNvPr id="13" name="object 2"/>
          <p:cNvGrpSpPr/>
          <p:nvPr/>
        </p:nvGrpSpPr>
        <p:grpSpPr>
          <a:xfrm>
            <a:off x="8280219" y="752203"/>
            <a:ext cx="1743075" cy="1333500"/>
            <a:chOff x="742950" y="1104900"/>
            <a:chExt cx="1743075" cy="1333500"/>
          </a:xfrm>
        </p:grpSpPr>
        <p:sp>
          <p:nvSpPr>
            <p:cNvPr id="14"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5"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Tree>
    <p:extLst>
      <p:ext uri="{BB962C8B-B14F-4D97-AF65-F5344CB8AC3E}">
        <p14:creationId xmlns:p14="http://schemas.microsoft.com/office/powerpoint/2010/main" xmlns="" val="2068018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5894" y="518160"/>
            <a:ext cx="8596668" cy="1320800"/>
          </a:xfrm>
        </p:spPr>
        <p:txBody>
          <a:bodyPr/>
          <a:lstStyle/>
          <a:p>
            <a:r>
              <a:rPr lang="en-US" dirty="0" smtClean="0"/>
              <a:t/>
            </a:r>
            <a:br>
              <a:rPr lang="en-US" dirty="0" smtClean="0"/>
            </a:br>
            <a:r>
              <a:rPr lang="en-US" dirty="0" smtClean="0"/>
              <a:t>AGENDA</a:t>
            </a:r>
            <a:endParaRPr lang="en-US" dirty="0"/>
          </a:p>
        </p:txBody>
      </p:sp>
      <p:sp>
        <p:nvSpPr>
          <p:cNvPr id="3" name="Content Placeholder 2"/>
          <p:cNvSpPr>
            <a:spLocks noGrp="1"/>
          </p:cNvSpPr>
          <p:nvPr>
            <p:ph idx="1"/>
          </p:nvPr>
        </p:nvSpPr>
        <p:spPr>
          <a:xfrm>
            <a:off x="1657049" y="1886269"/>
            <a:ext cx="8596668" cy="3880773"/>
          </a:xfrm>
        </p:spPr>
        <p:txBody>
          <a:bodyPr>
            <a:normAutofit/>
          </a:bodyPr>
          <a:lstStyle/>
          <a:p>
            <a:r>
              <a:rPr lang="en-US" sz="2400" spc="-20" dirty="0" smtClean="0"/>
              <a:t>P</a:t>
            </a:r>
            <a:r>
              <a:rPr lang="en-US" sz="2400" spc="15" dirty="0" smtClean="0"/>
              <a:t>ROB</a:t>
            </a:r>
            <a:r>
              <a:rPr lang="en-US" sz="2400" spc="55" dirty="0" smtClean="0"/>
              <a:t>L</a:t>
            </a:r>
            <a:r>
              <a:rPr lang="en-US" sz="2400" spc="-20" dirty="0" smtClean="0"/>
              <a:t>E</a:t>
            </a:r>
            <a:r>
              <a:rPr lang="en-US" sz="2400" spc="20" dirty="0" smtClean="0"/>
              <a:t>M </a:t>
            </a:r>
            <a:r>
              <a:rPr lang="en-US" sz="2400" spc="10" dirty="0" smtClean="0"/>
              <a:t> </a:t>
            </a:r>
            <a:r>
              <a:rPr lang="en-US" sz="2400" spc="10" dirty="0" smtClean="0"/>
              <a:t>STATEMENT</a:t>
            </a:r>
            <a:endParaRPr lang="en-US" sz="2400" spc="10" dirty="0" smtClean="0"/>
          </a:p>
          <a:p>
            <a:r>
              <a:rPr lang="en-US" sz="2400" spc="5" dirty="0" smtClean="0"/>
              <a:t>PROJECT </a:t>
            </a:r>
            <a:r>
              <a:rPr lang="en-US" sz="2400" spc="-20" dirty="0" smtClean="0"/>
              <a:t>OVERVIEW</a:t>
            </a:r>
            <a:endParaRPr lang="en-US" sz="2400" spc="-20" dirty="0" smtClean="0"/>
          </a:p>
          <a:p>
            <a:r>
              <a:rPr lang="en-US" sz="2400" dirty="0" smtClean="0"/>
              <a:t>WHO ARE THE END USERS?</a:t>
            </a:r>
          </a:p>
          <a:p>
            <a:r>
              <a:rPr lang="en-US" sz="2400" dirty="0" smtClean="0"/>
              <a:t>YOUR SOLUTION AND ITS VALUE PROPOSITION</a:t>
            </a:r>
          </a:p>
          <a:p>
            <a:r>
              <a:rPr lang="en-US" sz="2400" dirty="0" smtClean="0"/>
              <a:t>THE WOW IN YOUR SOLUTION</a:t>
            </a:r>
          </a:p>
          <a:p>
            <a:r>
              <a:rPr lang="en-US" sz="2400" dirty="0" smtClean="0"/>
              <a:t>MODELLING</a:t>
            </a:r>
          </a:p>
          <a:p>
            <a:r>
              <a:rPr lang="en-US" sz="2400" dirty="0" smtClean="0"/>
              <a:t>RESULTS</a:t>
            </a:r>
          </a:p>
          <a:p>
            <a:pPr marL="0" indent="0">
              <a:buNone/>
            </a:pPr>
            <a:endParaRPr lang="en-US" sz="2400" dirty="0"/>
          </a:p>
        </p:txBody>
      </p:sp>
      <p:grpSp>
        <p:nvGrpSpPr>
          <p:cNvPr id="4" name="object 18"/>
          <p:cNvGrpSpPr/>
          <p:nvPr/>
        </p:nvGrpSpPr>
        <p:grpSpPr>
          <a:xfrm>
            <a:off x="502920" y="4396740"/>
            <a:ext cx="2775858" cy="2461260"/>
            <a:chOff x="47625" y="3819523"/>
            <a:chExt cx="4124325" cy="3009900"/>
          </a:xfrm>
        </p:grpSpPr>
        <p:pic>
          <p:nvPicPr>
            <p:cNvPr id="5" name="object 19"/>
            <p:cNvPicPr/>
            <p:nvPr/>
          </p:nvPicPr>
          <p:blipFill>
            <a:blip r:embed="rId2" cstate="print"/>
            <a:stretch>
              <a:fillRect/>
            </a:stretch>
          </p:blipFill>
          <p:spPr>
            <a:xfrm>
              <a:off x="466725" y="6410325"/>
              <a:ext cx="3705225" cy="295275"/>
            </a:xfrm>
            <a:prstGeom prst="rect">
              <a:avLst/>
            </a:prstGeom>
          </p:spPr>
        </p:pic>
        <p:pic>
          <p:nvPicPr>
            <p:cNvPr id="6" name="object 20"/>
            <p:cNvPicPr/>
            <p:nvPr/>
          </p:nvPicPr>
          <p:blipFill>
            <a:blip r:embed="rId3" cstate="print"/>
            <a:stretch>
              <a:fillRect/>
            </a:stretch>
          </p:blipFill>
          <p:spPr>
            <a:xfrm>
              <a:off x="47625" y="3819523"/>
              <a:ext cx="1733550" cy="3009898"/>
            </a:xfrm>
            <a:prstGeom prst="rect">
              <a:avLst/>
            </a:prstGeom>
          </p:spPr>
        </p:pic>
      </p:grpSp>
    </p:spTree>
    <p:extLst>
      <p:ext uri="{BB962C8B-B14F-4D97-AF65-F5344CB8AC3E}">
        <p14:creationId xmlns:p14="http://schemas.microsoft.com/office/powerpoint/2010/main" xmlns="" val="1225848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PROBLEM STATEMENT</a:t>
            </a:r>
            <a:endParaRPr lang="en-US" dirty="0"/>
          </a:p>
        </p:txBody>
      </p:sp>
      <p:sp>
        <p:nvSpPr>
          <p:cNvPr id="3" name="Content Placeholder 2"/>
          <p:cNvSpPr>
            <a:spLocks noGrp="1"/>
          </p:cNvSpPr>
          <p:nvPr>
            <p:ph idx="1"/>
          </p:nvPr>
        </p:nvSpPr>
        <p:spPr>
          <a:xfrm>
            <a:off x="677334" y="1930400"/>
            <a:ext cx="8596668" cy="4735076"/>
          </a:xfrm>
        </p:spPr>
        <p:txBody>
          <a:bodyPr>
            <a:normAutofit/>
          </a:bodyPr>
          <a:lstStyle/>
          <a:p>
            <a:pPr marL="0" indent="0">
              <a:buNone/>
            </a:pPr>
            <a:r>
              <a:rPr lang="en-US" sz="2400" dirty="0"/>
              <a:t>Traditional manual summarization of meeting discussions is time-consuming and prone to human error, hindering productivity and decision-making. The need for an automated solution that efficiently extracts key insights from meeting transcripts to generate concise summaries, enhancing organizational efficiency and collaboration, is evident.</a:t>
            </a:r>
          </a:p>
        </p:txBody>
      </p:sp>
      <p:grpSp>
        <p:nvGrpSpPr>
          <p:cNvPr id="4" name="object 2"/>
          <p:cNvGrpSpPr/>
          <p:nvPr/>
        </p:nvGrpSpPr>
        <p:grpSpPr>
          <a:xfrm>
            <a:off x="8856617" y="3150326"/>
            <a:ext cx="2762250" cy="3257550"/>
            <a:chOff x="7991475" y="2933700"/>
            <a:chExt cx="2762250" cy="325755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7991475" y="2933700"/>
              <a:ext cx="2762250" cy="3257550"/>
            </a:xfrm>
            <a:prstGeom prst="rect">
              <a:avLst/>
            </a:prstGeom>
          </p:spPr>
        </p:pic>
      </p:grpSp>
    </p:spTree>
    <p:extLst>
      <p:ext uri="{BB962C8B-B14F-4D97-AF65-F5344CB8AC3E}">
        <p14:creationId xmlns:p14="http://schemas.microsoft.com/office/powerpoint/2010/main" xmlns="" val="1786835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PROJECT OVERVIEW</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AI Meeting Summarizer aims to streamline the meeting process by automating the extraction of key insights from meeting transcripts. Leveraging advanced natural language processing (NLP) techniques, the system generates concise summaries, enhancing productivity, collaboration, and decision-making within organizations</a:t>
            </a:r>
          </a:p>
        </p:txBody>
      </p:sp>
      <p:grpSp>
        <p:nvGrpSpPr>
          <p:cNvPr id="4" name="object 2"/>
          <p:cNvGrpSpPr/>
          <p:nvPr/>
        </p:nvGrpSpPr>
        <p:grpSpPr>
          <a:xfrm>
            <a:off x="8658225" y="2647950"/>
            <a:ext cx="3533775" cy="3810000"/>
            <a:chOff x="8658225" y="2647950"/>
            <a:chExt cx="3533775" cy="3810000"/>
          </a:xfrm>
        </p:grpSpPr>
        <p:sp>
          <p:nvSpPr>
            <p:cNvPr id="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p:cNvPicPr/>
            <p:nvPr/>
          </p:nvPicPr>
          <p:blipFill>
            <a:blip r:embed="rId2" cstate="print"/>
            <a:stretch>
              <a:fillRect/>
            </a:stretch>
          </p:blipFill>
          <p:spPr>
            <a:xfrm>
              <a:off x="8658225" y="2647950"/>
              <a:ext cx="3533775" cy="3810000"/>
            </a:xfrm>
            <a:prstGeom prst="rect">
              <a:avLst/>
            </a:prstGeom>
          </p:spPr>
        </p:pic>
      </p:grpSp>
    </p:spTree>
    <p:extLst>
      <p:ext uri="{BB962C8B-B14F-4D97-AF65-F5344CB8AC3E}">
        <p14:creationId xmlns:p14="http://schemas.microsoft.com/office/powerpoint/2010/main" xmlns="" val="1867907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END USERS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Organizational stakeholders such as executives, managers, team leads, and project members who regularly participate in meetings and require efficient access to summarized meeting insights. Additionally, administrative staff responsible for scheduling and organizing meetings may also benefit from the system.</a:t>
            </a:r>
          </a:p>
        </p:txBody>
      </p:sp>
    </p:spTree>
    <p:extLst>
      <p:ext uri="{BB962C8B-B14F-4D97-AF65-F5344CB8AC3E}">
        <p14:creationId xmlns:p14="http://schemas.microsoft.com/office/powerpoint/2010/main" xmlns="" val="2717499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SOLUTION AND VALUE PROPOSITION</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The solution offered by the AI Meeting Summarizer lies in its ability to automate the summarization of meeting discussions, leveraging advanced NLP techniques to generate concise summaries. Its value proposition includes saving time and enhancing productivity by efficiently extracting key insights from meeting transcripts, improving decision-making, collaboration, and knowledge retention within organizations.</a:t>
            </a:r>
          </a:p>
        </p:txBody>
      </p:sp>
      <p:pic>
        <p:nvPicPr>
          <p:cNvPr id="4" name="object 2"/>
          <p:cNvPicPr/>
          <p:nvPr/>
        </p:nvPicPr>
        <p:blipFill>
          <a:blip r:embed="rId2" cstate="print"/>
          <a:srcRect r="28269"/>
          <a:stretch>
            <a:fillRect/>
          </a:stretch>
        </p:blipFill>
        <p:spPr>
          <a:xfrm>
            <a:off x="10258426" y="1371600"/>
            <a:ext cx="1933574" cy="5181600"/>
          </a:xfrm>
          <a:prstGeom prst="rect">
            <a:avLst/>
          </a:prstGeom>
        </p:spPr>
      </p:pic>
    </p:spTree>
    <p:extLst>
      <p:ext uri="{BB962C8B-B14F-4D97-AF65-F5344CB8AC3E}">
        <p14:creationId xmlns:p14="http://schemas.microsoft.com/office/powerpoint/2010/main" xmlns="" val="420471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t>WOWS IN THE SOLUTION</a:t>
            </a:r>
            <a:endParaRPr lang="en-US" dirty="0"/>
          </a:p>
        </p:txBody>
      </p:sp>
      <p:sp>
        <p:nvSpPr>
          <p:cNvPr id="3" name="Content Placeholder 2"/>
          <p:cNvSpPr>
            <a:spLocks noGrp="1"/>
          </p:cNvSpPr>
          <p:nvPr>
            <p:ph idx="1"/>
          </p:nvPr>
        </p:nvSpPr>
        <p:spPr>
          <a:xfrm>
            <a:off x="677334" y="2186715"/>
            <a:ext cx="8858552" cy="4174896"/>
          </a:xfrm>
        </p:spPr>
        <p:txBody>
          <a:bodyPr>
            <a:normAutofit/>
          </a:bodyPr>
          <a:lstStyle/>
          <a:p>
            <a:r>
              <a:rPr lang="en-US" b="1" dirty="0"/>
              <a:t>Efficiency:</a:t>
            </a:r>
            <a:r>
              <a:rPr lang="en-US" dirty="0"/>
              <a:t> Automation streamlines the summarization process, saving time and effort.</a:t>
            </a:r>
          </a:p>
          <a:p>
            <a:r>
              <a:rPr lang="en-US" b="1" dirty="0"/>
              <a:t>Accuracy:</a:t>
            </a:r>
            <a:r>
              <a:rPr lang="en-US" dirty="0"/>
              <a:t> Advanced NLP techniques ensure accurate extraction of key insights from meeting discussions.</a:t>
            </a:r>
          </a:p>
          <a:p>
            <a:r>
              <a:rPr lang="en-US" b="1" dirty="0"/>
              <a:t>Productivity:</a:t>
            </a:r>
            <a:r>
              <a:rPr lang="en-US" dirty="0"/>
              <a:t> Concise summaries facilitate better decision-making and collaboration among team members.</a:t>
            </a:r>
          </a:p>
          <a:p>
            <a:r>
              <a:rPr lang="en-US" b="1" dirty="0"/>
              <a:t>Accessibility:</a:t>
            </a:r>
            <a:r>
              <a:rPr lang="en-US" dirty="0"/>
              <a:t> User-friendly interface allows easy input and access to summarized meeting insights.</a:t>
            </a:r>
          </a:p>
          <a:p>
            <a:r>
              <a:rPr lang="en-US" b="1" dirty="0"/>
              <a:t>Scalability:</a:t>
            </a:r>
            <a:r>
              <a:rPr lang="en-US" dirty="0"/>
              <a:t> System can handle meetings of varying sizes and complexities, accommodating organizational needs.</a:t>
            </a:r>
          </a:p>
          <a:p>
            <a:r>
              <a:rPr lang="en-US" b="1" dirty="0"/>
              <a:t>Innovation:</a:t>
            </a:r>
            <a:r>
              <a:rPr lang="en-US" dirty="0"/>
              <a:t> Leveraging cutting-edge technology revolutionizes traditional meeting processes, improving overall efficiency.</a:t>
            </a:r>
          </a:p>
          <a:p>
            <a:endParaRPr lang="en-US" dirty="0"/>
          </a:p>
        </p:txBody>
      </p:sp>
      <p:pic>
        <p:nvPicPr>
          <p:cNvPr id="4" name="object 6"/>
          <p:cNvPicPr/>
          <p:nvPr/>
        </p:nvPicPr>
        <p:blipFill>
          <a:blip r:embed="rId2" cstate="print"/>
          <a:stretch>
            <a:fillRect/>
          </a:stretch>
        </p:blipFill>
        <p:spPr>
          <a:xfrm>
            <a:off x="9448800" y="2819400"/>
            <a:ext cx="2466975" cy="3419475"/>
          </a:xfrm>
          <a:prstGeom prst="rect">
            <a:avLst/>
          </a:prstGeom>
        </p:spPr>
      </p:pic>
    </p:spTree>
    <p:extLst>
      <p:ext uri="{BB962C8B-B14F-4D97-AF65-F5344CB8AC3E}">
        <p14:creationId xmlns:p14="http://schemas.microsoft.com/office/powerpoint/2010/main" xmlns="" val="3030696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705" y="0"/>
            <a:ext cx="8596668" cy="1320800"/>
          </a:xfrm>
        </p:spPr>
        <p:txBody>
          <a:bodyPr/>
          <a:lstStyle/>
          <a:p>
            <a:r>
              <a:rPr lang="en-US" dirty="0" smtClean="0"/>
              <a:t/>
            </a:r>
            <a:br>
              <a:rPr lang="en-US" dirty="0" smtClean="0"/>
            </a:br>
            <a:r>
              <a:rPr lang="en-US" dirty="0" smtClean="0"/>
              <a:t>MODELLING</a:t>
            </a:r>
            <a:endParaRPr lang="en-US" dirty="0"/>
          </a:p>
        </p:txBody>
      </p:sp>
      <p:sp>
        <p:nvSpPr>
          <p:cNvPr id="3" name="Content Placeholder 2"/>
          <p:cNvSpPr>
            <a:spLocks noGrp="1"/>
          </p:cNvSpPr>
          <p:nvPr>
            <p:ph idx="1"/>
          </p:nvPr>
        </p:nvSpPr>
        <p:spPr>
          <a:xfrm>
            <a:off x="324322" y="1225006"/>
            <a:ext cx="9459757" cy="4344714"/>
          </a:xfrm>
        </p:spPr>
        <p:txBody>
          <a:bodyPr>
            <a:noAutofit/>
          </a:bodyPr>
          <a:lstStyle/>
          <a:p>
            <a:r>
              <a:rPr lang="en-US" sz="1600" b="1" dirty="0"/>
              <a:t>Input Meeting </a:t>
            </a:r>
            <a:r>
              <a:rPr lang="en-US" sz="1600" b="1" dirty="0" smtClean="0"/>
              <a:t>Transcript:</a:t>
            </a:r>
            <a:endParaRPr lang="en-US" sz="1600" dirty="0" smtClean="0"/>
          </a:p>
          <a:p>
            <a:pPr marL="457200" lvl="1" indent="0">
              <a:buNone/>
            </a:pPr>
            <a:r>
              <a:rPr lang="en-US" sz="1400" dirty="0" smtClean="0"/>
              <a:t>Start with the input of meeting transcripts, which serve as the raw data for the summarization process.</a:t>
            </a:r>
          </a:p>
          <a:p>
            <a:r>
              <a:rPr lang="en-US" sz="1600" b="1" dirty="0" smtClean="0"/>
              <a:t>Data </a:t>
            </a:r>
            <a:r>
              <a:rPr lang="en-US" sz="1600" b="1" dirty="0"/>
              <a:t>Preprocessing:</a:t>
            </a:r>
            <a:endParaRPr lang="en-US" sz="1600" dirty="0"/>
          </a:p>
          <a:p>
            <a:pPr marL="457200" lvl="1" indent="0">
              <a:buNone/>
            </a:pPr>
            <a:r>
              <a:rPr lang="en-US" sz="1400" dirty="0"/>
              <a:t>Preprocess the meeting transcripts to clean and standardize the text, including tasks such as tokenization, normalization, and data augmentation.</a:t>
            </a:r>
          </a:p>
          <a:p>
            <a:r>
              <a:rPr lang="en-US" sz="1600" b="1" dirty="0"/>
              <a:t>Model Selection:</a:t>
            </a:r>
            <a:endParaRPr lang="en-US" sz="1600" dirty="0"/>
          </a:p>
          <a:p>
            <a:pPr marL="457200" lvl="1" indent="0">
              <a:buNone/>
            </a:pPr>
            <a:r>
              <a:rPr lang="en-US" sz="1400" dirty="0"/>
              <a:t>Choose an appropriate Transformer-based NLP model (e.g., BART, GPT) for summarization, based on factors such as performance and computational requirements.</a:t>
            </a:r>
          </a:p>
          <a:p>
            <a:r>
              <a:rPr lang="en-US" sz="1600" b="1" dirty="0"/>
              <a:t>Model Fine-Tuning:</a:t>
            </a:r>
            <a:endParaRPr lang="en-US" sz="1600" dirty="0"/>
          </a:p>
          <a:p>
            <a:pPr marL="457200" lvl="1" indent="0">
              <a:buNone/>
            </a:pPr>
            <a:r>
              <a:rPr lang="en-US" sz="1400" dirty="0"/>
              <a:t>Fine-tune the selected model on a dataset of meeting transcripts to adapt it to the specific task of summarization, optimizing parameters for improved performance.</a:t>
            </a:r>
          </a:p>
          <a:p>
            <a:r>
              <a:rPr lang="en-US" sz="1600" b="1" dirty="0"/>
              <a:t>Summarization Process:</a:t>
            </a:r>
            <a:endParaRPr lang="en-US" sz="1600" dirty="0"/>
          </a:p>
          <a:p>
            <a:pPr marL="457200" lvl="1" indent="0">
              <a:buNone/>
            </a:pPr>
            <a:r>
              <a:rPr lang="en-US" sz="1400" dirty="0"/>
              <a:t>Process the preprocessed meeting transcripts using the fine-tuned model to generate concise summaries of meeting discussions.</a:t>
            </a:r>
          </a:p>
          <a:p>
            <a:r>
              <a:rPr lang="en-US" sz="1600" b="1" dirty="0"/>
              <a:t>Output Summary:</a:t>
            </a:r>
            <a:endParaRPr lang="en-US" sz="1600" dirty="0"/>
          </a:p>
          <a:p>
            <a:pPr marL="457200" lvl="1" indent="0">
              <a:buNone/>
            </a:pPr>
            <a:r>
              <a:rPr lang="en-US" sz="1400" dirty="0"/>
              <a:t>Output the generated summaries, which capture the key insights and important points discussed during the meeting.</a:t>
            </a:r>
          </a:p>
          <a:p>
            <a:endParaRPr lang="en-US" sz="1600" dirty="0"/>
          </a:p>
        </p:txBody>
      </p:sp>
    </p:spTree>
    <p:extLst>
      <p:ext uri="{BB962C8B-B14F-4D97-AF65-F5344CB8AC3E}">
        <p14:creationId xmlns:p14="http://schemas.microsoft.com/office/powerpoint/2010/main" xmlns="" val="998014088"/>
      </p:ext>
    </p:extLst>
  </p:cSld>
  <p:clrMapOvr>
    <a:masterClrMapping/>
  </p:clrMapOvr>
</p:sld>
</file>

<file path=ppt/theme/theme1.xml><?xml version="1.0" encoding="utf-8"?>
<a:theme xmlns:a="http://schemas.openxmlformats.org/drawingml/2006/main" name="Facet">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66</TotalTime>
  <Words>536</Words>
  <Application>Microsoft Office PowerPoint</Application>
  <PresentationFormat>Custom</PresentationFormat>
  <Paragraphs>54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Facet</vt:lpstr>
      <vt:lpstr>Slide 1</vt:lpstr>
      <vt:lpstr>PROJECT TITLE</vt:lpstr>
      <vt:lpstr> AGENDA</vt:lpstr>
      <vt:lpstr> PROBLEM STATEMENT</vt:lpstr>
      <vt:lpstr> PROJECT OVERVIEW</vt:lpstr>
      <vt:lpstr> END USERS</vt:lpstr>
      <vt:lpstr> SOLUTION AND VALUE PROPOSITION</vt:lpstr>
      <vt:lpstr> WOWS IN THE SOLUTION</vt:lpstr>
      <vt:lpstr> MODELLING</vt:lpstr>
      <vt:lpstr> RESULTS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dc:creator>
  <cp:lastModifiedBy>DELL</cp:lastModifiedBy>
  <cp:revision>9</cp:revision>
  <dcterms:created xsi:type="dcterms:W3CDTF">2024-04-01T04:13:31Z</dcterms:created>
  <dcterms:modified xsi:type="dcterms:W3CDTF">2024-04-08T14:49:30Z</dcterms:modified>
</cp:coreProperties>
</file>