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9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B1CE2-8461-4D34-93E4-3B81BA695904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7B12D-1B11-482D-A660-D3BAC9F087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81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F6601-565A-4F0B-91ED-465148070F1A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dirty="0" smtClean="0"/>
              <a:t>1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1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1200-B7F0-4924-B5FD-F520D7D8CCBE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666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A889-9C08-4A4E-8C1F-B27250204222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82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98C6-B6AB-4277-A0DF-B0C66DE6514A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440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8191-6C08-4C76-A0F1-0A946B43E8B8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69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0349-D14B-4CEF-80C0-45B367008EE5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74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2337-DE2D-4AFF-BCC4-B9021A3CE8BC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524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E4BF-B8EE-49FE-8F0C-315788B9FC0C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570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5A9F-6470-4CB1-9516-B24A13FACC20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018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8F1E-CD69-4999-A1EB-4AADCA51786D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575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EA84-5478-4E85-BE35-D9AD92E0C80D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CURSOS IEFP</a:t>
            </a:r>
          </a:p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015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6" presetClass="entr" presetSubtype="2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2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05E14-E305-4222-82BC-8EE2DC76A7D6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34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5838-A4E9-467E-BD7D-9ACFF22676DB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583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1B0F-6C96-4EE2-8930-3EC19A1E0E5C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41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BA1-41A6-4F01-A635-5F3B1AA5CB57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39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9004-0AD8-42CD-B3F6-95277DC8987D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 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18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15EC-288E-45FC-8148-9A8F99B4AA3D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CURSOS IEFP</a:t>
            </a:r>
          </a:p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368040-59A4-4B36-8F28-548165CC4D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358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iefp.pt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fissionaisti.com.br/2013/03/o-tecnico-em-informatica-e-a-etica-profission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dirty="0" smtClean="0"/>
              <a:t>Centro de Emprego</a:t>
            </a:r>
            <a:endParaRPr lang="pt-PT" dirty="0"/>
          </a:p>
        </p:txBody>
      </p:sp>
      <p:pic>
        <p:nvPicPr>
          <p:cNvPr id="4" name="Marcador de Posição de Conteúdo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07" y="1690688"/>
            <a:ext cx="5000625" cy="3124200"/>
          </a:xfrm>
        </p:spPr>
      </p:pic>
      <p:sp>
        <p:nvSpPr>
          <p:cNvPr id="6" name="Retângulo 5"/>
          <p:cNvSpPr/>
          <p:nvPr/>
        </p:nvSpPr>
        <p:spPr>
          <a:xfrm>
            <a:off x="2782389" y="4972646"/>
            <a:ext cx="5903746" cy="923330"/>
          </a:xfrm>
          <a:prstGeom prst="rect">
            <a:avLst/>
          </a:prstGeom>
          <a:solidFill>
            <a:srgbClr val="00B050"/>
          </a:solidFill>
          <a:ln>
            <a:solidFill>
              <a:schemeClr val="accent6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IEFP </a:t>
            </a:r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2"/>
              </a:rPr>
              <a:t>www.iefp.pt</a:t>
            </a:r>
            <a:r>
              <a:rPr lang="pt-PT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pt-PT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194691" y="5895976"/>
            <a:ext cx="1079143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pt-PT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GUARDA</a:t>
            </a:r>
          </a:p>
          <a:p>
            <a:pPr algn="ctr"/>
            <a:endParaRPr lang="pt-PT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1AD59953-DA68-467E-9E9D-8C6A44F97824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905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dirty="0" smtClean="0"/>
              <a:t>                              </a:t>
            </a:r>
            <a:r>
              <a:rPr lang="pt-PT" dirty="0" smtClean="0">
                <a:hlinkClick r:id="rId2" action="ppaction://hlinksldjump"/>
              </a:rPr>
              <a:t>Diapositivo 1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eta para a direita 3"/>
          <p:cNvSpPr/>
          <p:nvPr/>
        </p:nvSpPr>
        <p:spPr>
          <a:xfrm>
            <a:off x="1254034" y="705394"/>
            <a:ext cx="310896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C9FA304A-A7D1-453D-848C-1E61535EE933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10</a:t>
            </a:fld>
            <a:endParaRPr lang="pt-PT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6232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Rui Rodrigues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90893951-99A1-45D4-A8EF-440AE526FD87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11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770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Estrela de 5 pontas 3"/>
          <p:cNvSpPr/>
          <p:nvPr/>
        </p:nvSpPr>
        <p:spPr>
          <a:xfrm>
            <a:off x="4304211" y="2181940"/>
            <a:ext cx="2743200" cy="1463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FF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65269" y="3916309"/>
            <a:ext cx="510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accent4">
                    <a:lumMod val="50000"/>
                  </a:schemeClr>
                </a:solidFill>
              </a:rPr>
              <a:t>RED STAR ORION</a:t>
            </a:r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80D78110-A3E1-4D1C-A647-3951AAA7F9FE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2</a:t>
            </a:fld>
            <a:endParaRPr lang="pt-PT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479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>
                <a:hlinkClick r:id="rId2" action="ppaction://hlinksldjump"/>
              </a:rPr>
              <a:t>diapositivo 3</a:t>
            </a:r>
            <a:endParaRPr lang="pt-PT" dirty="0" smtClean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7F1E9B56-2C9F-4A31-BEE1-703B5CE77060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122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Técnico de Informática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Técnico de Operador de Informática</a:t>
            </a:r>
            <a:endParaRPr lang="pt-PT" dirty="0" smtClean="0"/>
          </a:p>
          <a:p>
            <a:r>
              <a:rPr lang="pt-PT" dirty="0" smtClean="0">
                <a:hlinkClick r:id="rId4" action="ppaction://hlinksldjump"/>
              </a:rPr>
              <a:t>Cabeleireiro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1980A51E-88D4-4502-8FA1-C1E18A324D85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746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sz="3600" dirty="0" smtClean="0"/>
              <a:t>Técnico de Informática</a:t>
            </a:r>
          </a:p>
          <a:p>
            <a:pPr fontAlgn="base"/>
            <a:r>
              <a:rPr lang="pt-PT" dirty="0"/>
              <a:t>Mesmo com a maioria dos profissionais de </a:t>
            </a:r>
            <a:r>
              <a:rPr lang="pt-PT" dirty="0" smtClean="0"/>
              <a:t>TI associando </a:t>
            </a:r>
            <a:r>
              <a:rPr lang="pt-PT" dirty="0"/>
              <a:t>esse termo àqueles que possuem uma graduação ou uma certificação, não podemos nos esquecer de que o técnico em informática, que por muitas vezes é criticado e tido como um mero formatador sem um conhecimento sólido e mais aguçado, também é um profissional do campo da tecnologia da informação e, portanto, deve ser respeitado.</a:t>
            </a:r>
          </a:p>
          <a:p>
            <a:pPr fontAlgn="base"/>
            <a:r>
              <a:rPr lang="pt-PT" dirty="0"/>
              <a:t>Muito da má fama que esse profissional recebe advém da má qualidade dos cursos técnicos que, não raras vezes, ensinam os conteúdos apenas de forma superficial e de maneira incompleta, bem como do próprio profissional que, por geralmente ser jovem e lidar com um campo de trabalho relativamente mais novo do que os mais “clássicos” – como Mecânica, Eletrônica ou Engenharia -, não está preparado para o famigerado </a:t>
            </a:r>
            <a:r>
              <a:rPr lang="pt-PT" dirty="0" smtClean="0"/>
              <a:t>mercado de trabalho, </a:t>
            </a:r>
            <a:r>
              <a:rPr lang="pt-PT" dirty="0"/>
              <a:t>não sabendo como se vestir ou se portar na empresa ou diante de um cliente</a:t>
            </a:r>
            <a:r>
              <a:rPr lang="pt-PT" dirty="0" smtClean="0"/>
              <a:t>.</a:t>
            </a:r>
          </a:p>
          <a:p>
            <a:pPr fontAlgn="base"/>
            <a:r>
              <a:rPr lang="pt-PT" dirty="0" smtClean="0"/>
              <a:t> </a:t>
            </a:r>
            <a:r>
              <a:rPr lang="pt-PT" dirty="0" smtClean="0">
                <a:hlinkClick r:id="rId2"/>
              </a:rPr>
              <a:t>https://www.profissionaisti.com.br/2013/03/o-tecnico-em-informatica-e-a-etica-profissional/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3A821937-07CD-454F-B7B4-C8CF276571EF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221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Técnico de Operador de Informática</a:t>
            </a:r>
          </a:p>
          <a:p>
            <a:r>
              <a:rPr lang="pt-PT" sz="2600" dirty="0"/>
              <a:t>O Operador de Informática é o profissional que, de forma autónoma e de acordo com as orientações técnicas, instala, configura e opera software de escritório, redes locais, internet e outras aplicações informáticas, bem como </a:t>
            </a:r>
            <a:r>
              <a:rPr lang="pt-PT" sz="2600" dirty="0" smtClean="0"/>
              <a:t>efetua </a:t>
            </a:r>
            <a:r>
              <a:rPr lang="pt-PT" sz="2600" dirty="0"/>
              <a:t>a manutenção de microcomputadores, periféricos e redes locais. </a:t>
            </a:r>
            <a:r>
              <a:rPr lang="pt-PT" sz="2600" dirty="0" smtClean="0"/>
              <a:t/>
            </a:r>
            <a:br>
              <a:rPr lang="pt-PT" sz="2600" dirty="0" smtClean="0"/>
            </a:br>
            <a:r>
              <a:rPr lang="pt-PT" sz="2600" dirty="0" smtClean="0"/>
              <a:t/>
            </a:r>
            <a:br>
              <a:rPr lang="pt-PT" sz="2600" dirty="0" smtClean="0"/>
            </a:br>
            <a:r>
              <a:rPr lang="pt-PT" sz="2600" dirty="0"/>
              <a:t>Pretende-se proporcionar aos formandos uma aquisição profissional que lhes permita a inserção no mundo de trabalho e sensibilizá-los para o interesse pela formação ao longo da vida. </a:t>
            </a:r>
            <a:r>
              <a:rPr lang="pt-PT" sz="2600" dirty="0" smtClean="0"/>
              <a:t/>
            </a:r>
            <a:br>
              <a:rPr lang="pt-PT" sz="2600" dirty="0" smtClean="0"/>
            </a:br>
            <a:r>
              <a:rPr lang="pt-PT" sz="2600" dirty="0" smtClean="0"/>
              <a:t/>
            </a:r>
            <a:br>
              <a:rPr lang="pt-PT" sz="2600" dirty="0" smtClean="0"/>
            </a:br>
            <a:r>
              <a:rPr lang="pt-PT" sz="2600" dirty="0"/>
              <a:t>Durante o curso serão dinamizadas atividades de exploração do mundo de trabalho, como visitas a locais de trabalho e outras de carácter educativo</a:t>
            </a:r>
            <a:r>
              <a:rPr lang="pt-PT" dirty="0"/>
              <a:t>. 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18B088D-73F8-48FF-AA05-048B4A37E1A2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817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Cabeleireiro</a:t>
            </a:r>
          </a:p>
          <a:p>
            <a:endParaRPr lang="pt-PT" dirty="0" smtClean="0"/>
          </a:p>
          <a:p>
            <a:r>
              <a:rPr lang="pt-PT" dirty="0" smtClean="0"/>
              <a:t>O </a:t>
            </a:r>
            <a:r>
              <a:rPr lang="pt-PT" dirty="0"/>
              <a:t>cabeleireiro é o profissional que atua na área da estética, em salões de beleza ou até mesmo atendimentos a domicílio. Eles cuidam da beleza e saúde dos cabelos e são fiéis amigos da vaidade de todas as mulheres. 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>A profissão é muito gratificante, geralmente o cabeleireiro conquista as pessoas, sejam elas homens ou mulheres através de seu trabalho bem feito, e assim, além de clientes fiéis, a recompensa dos olhares gratos pelo trabalho feito. 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EDE97E2E-E0CE-4E2A-AC17-C5F179F53229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261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Resultado de imagem para Textos sobre tecnicos de informatic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9" y="2034941"/>
            <a:ext cx="4778829" cy="38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120640" y="2053897"/>
            <a:ext cx="4349931" cy="3880773"/>
          </a:xfrm>
        </p:spPr>
        <p:txBody>
          <a:bodyPr>
            <a:normAutofit fontScale="85000" lnSpcReduction="20000"/>
          </a:bodyPr>
          <a:lstStyle/>
          <a:p>
            <a:r>
              <a:rPr lang="pt-PT" sz="2400" dirty="0" smtClean="0"/>
              <a:t>Mesmo com a maioria dos </a:t>
            </a:r>
            <a:r>
              <a:rPr lang="pt-PT" sz="2400" b="1" dirty="0" smtClean="0"/>
              <a:t>profissionais de TI </a:t>
            </a:r>
            <a:r>
              <a:rPr lang="pt-PT" sz="2400" dirty="0" smtClean="0"/>
              <a:t>associando esse termo àqueles que possuem uma graduação ou uma certificação, não podemos nos esquecer de que o </a:t>
            </a:r>
            <a:r>
              <a:rPr lang="pt-PT" sz="2400" b="1" dirty="0" smtClean="0"/>
              <a:t>técnico em informática</a:t>
            </a:r>
            <a:r>
              <a:rPr lang="pt-PT" sz="2400" dirty="0" smtClean="0"/>
              <a:t>, que por muitas vezes é criticado e tido como um mero formatador sem um conhecimento sólido e mais aguçado, também é um profissional do campo da tecnologia da informação e, portanto, deve ser respeitado.</a:t>
            </a:r>
          </a:p>
          <a:p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9749119" y="5934670"/>
            <a:ext cx="2647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5400" b="1" dirty="0" smtClean="0"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Cursos</a:t>
            </a:r>
            <a:endParaRPr lang="pt-PT" sz="5400" b="1" cap="none" spc="0" dirty="0">
              <a:ln w="9525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1731-E05F-4F17-ACEB-D8868E4A7218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8040-59A4-4B36-8F28-548165CC4D6F}" type="slidenum">
              <a:rPr lang="pt-PT" smtClean="0"/>
              <a:t>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2998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PT" sz="2000" dirty="0"/>
              <a:t>Como em toda e qualquer área, é preciso se esforçar, se qualificar cada vez mais e, o mais importante, ter paciência! Com o tempo, terá retorno de todo investimento feito e muito mais, e isso só depende de uma pessoa, você mesmo! </a:t>
            </a:r>
            <a:r>
              <a:rPr lang="pt-PT" sz="2000" dirty="0" smtClean="0"/>
              <a:t/>
            </a:r>
            <a:br>
              <a:rPr lang="pt-PT" sz="2000" dirty="0" smtClean="0"/>
            </a:br>
            <a:r>
              <a:rPr lang="pt-PT" sz="2000" dirty="0" smtClean="0"/>
              <a:t/>
            </a:r>
            <a:br>
              <a:rPr lang="pt-PT" sz="2000" dirty="0" smtClean="0"/>
            </a:br>
            <a:r>
              <a:rPr lang="pt-PT" sz="2000" dirty="0"/>
              <a:t>Se você investe em você, com cursos, com atendimento diferencial, produtos bons, se sabe lidar com público, é criativo e dinâmico, tente! Há pessoas que nascem com ‘dom’, digamos assim, porém, hoje em dia exigem cursos e aptidão para atuar na área. O dom é apenas um complemento, no entanto, é uma profissão aberta para quem quiser e gostar.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5" y="1930400"/>
            <a:ext cx="2695575" cy="346914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112034" y="5786846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hlinkClick r:id="rId3" action="ppaction://hlinksldjump"/>
              </a:rPr>
              <a:t>CURSOS</a:t>
            </a:r>
            <a:endParaRPr lang="pt-PT" dirty="0"/>
          </a:p>
        </p:txBody>
      </p:sp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BB70ECC7-CA97-486C-81A7-07337E3B7A3E}" type="datetime2">
              <a:rPr lang="pt-PT" smtClean="0"/>
              <a:t>segunda-feira, 26 de fevereiro de 2018</a:t>
            </a:fld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18368040-59A4-4B36-8F28-548165CC4D6F}" type="slidenum">
              <a:rPr lang="pt-PT" smtClean="0"/>
              <a:t>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IEFP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720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234</Words>
  <Application>Microsoft Office PowerPoint</Application>
  <PresentationFormat>Ecrã Panorâmico</PresentationFormat>
  <Paragraphs>56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</vt:lpstr>
      <vt:lpstr>Centro de Emprego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                             Diapositivo 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Formandos</dc:creator>
  <cp:lastModifiedBy>Formandos</cp:lastModifiedBy>
  <cp:revision>21</cp:revision>
  <dcterms:created xsi:type="dcterms:W3CDTF">2018-02-26T09:43:48Z</dcterms:created>
  <dcterms:modified xsi:type="dcterms:W3CDTF">2018-02-26T12:46:35Z</dcterms:modified>
</cp:coreProperties>
</file>