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17"/>
  </p:notesMasterIdLst>
  <p:sldIdLst>
    <p:sldId id="271" r:id="rId2"/>
    <p:sldId id="257" r:id="rId3"/>
    <p:sldId id="268" r:id="rId4"/>
    <p:sldId id="259" r:id="rId5"/>
    <p:sldId id="267" r:id="rId6"/>
    <p:sldId id="262" r:id="rId7"/>
    <p:sldId id="258" r:id="rId8"/>
    <p:sldId id="261" r:id="rId9"/>
    <p:sldId id="270" r:id="rId10"/>
    <p:sldId id="265" r:id="rId11"/>
    <p:sldId id="263" r:id="rId12"/>
    <p:sldId id="272" r:id="rId13"/>
    <p:sldId id="269" r:id="rId14"/>
    <p:sldId id="266" r:id="rId15"/>
    <p:sldId id="256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ADEC7-BBC1-42B2-868E-A357D3B5F5C6}" type="datetimeFigureOut">
              <a:rPr lang="pt-PT" smtClean="0"/>
              <a:t>01/03/2018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68E7E-4EA8-43EF-89A4-70B416C2D7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473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5632-B145-4AED-B6DD-44C753CC4B36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UFCD-0779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487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F96C-9A7D-454C-9BE0-EBEED08B97EF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UFCD-0779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38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D39A-82F1-4DB1-A472-D1FDB13B78E5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UFCD-0779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578-5751-4E33-9602-8F5C78B51DF1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UFCD-0779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3271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F931-FAB8-492B-B2E8-B5C46B258334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UFCD-0779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9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1DD0-0D93-40BB-A5EC-8983FDF351C4}" type="datetime1">
              <a:rPr lang="pt-PT" smtClean="0"/>
              <a:t>01/03/2018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UFCD-0779</a:t>
            </a: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2340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19BC-D40D-4A1F-BB8A-8FE1393BF063}" type="datetime1">
              <a:rPr lang="pt-PT" smtClean="0"/>
              <a:t>01/03/2018</a:t>
            </a:fld>
            <a:endParaRPr lang="pt-PT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UFCD-0779</a:t>
            </a:r>
            <a:endParaRPr lang="pt-PT" dirty="0"/>
          </a:p>
        </p:txBody>
      </p:sp>
      <p:sp>
        <p:nvSpPr>
          <p:cNvPr id="12" name="Marcador de Posição do Número do Diapositivo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9774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BCDC-AA60-4C73-A5ED-BBACDCBF3627}" type="datetime1">
              <a:rPr lang="pt-PT" smtClean="0"/>
              <a:t>01/03/2018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UFCD-0779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7002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26DB-D38E-4533-9E1D-613108B978C7}" type="datetime1">
              <a:rPr lang="pt-PT" smtClean="0"/>
              <a:t>01/03/2018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UFCD-0779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234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3D2546-9858-4CFA-A9A4-A0DE0741D8D4}" type="datetime1">
              <a:rPr lang="pt-PT" smtClean="0"/>
              <a:t>01/03/2018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UFCD-0779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1CC9D9-174C-44A0-B547-603E125C65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0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3EA-0FDB-447F-80E4-9D6533E2C2E3}" type="datetime1">
              <a:rPr lang="pt-PT" smtClean="0"/>
              <a:t>01/03/2018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UFCD-0779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277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C53483-604A-43F6-91E2-51B44B92BAB3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 dirty="0" smtClean="0"/>
              <a:t>UFCD-0779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1CC9D9-174C-44A0-B547-603E125C651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4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Power</a:t>
            </a:r>
            <a:r>
              <a:rPr lang="pt-PT" dirty="0" smtClean="0"/>
              <a:t> </a:t>
            </a:r>
            <a:r>
              <a:rPr lang="pt-PT" dirty="0" err="1" smtClean="0"/>
              <a:t>Point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PT" dirty="0" smtClean="0"/>
              <a:t>UFCD-0779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59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Formação anterior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Alemão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smtClean="0"/>
              <a:t>Inglês</a:t>
            </a:r>
          </a:p>
          <a:p>
            <a:endParaRPr lang="pt-PT" dirty="0" smtClean="0"/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0" y="7055455"/>
            <a:ext cx="5364312" cy="2230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mtClean="0"/>
              <a:t>Inglês</a:t>
            </a:r>
          </a:p>
          <a:p>
            <a:r>
              <a:rPr lang="pt-PT" smtClean="0"/>
              <a:t>Alemão</a:t>
            </a:r>
          </a:p>
          <a:p>
            <a:endParaRPr lang="pt-PT" smtClean="0"/>
          </a:p>
          <a:p>
            <a:endParaRPr lang="pt-PT" dirty="0"/>
          </a:p>
        </p:txBody>
      </p:sp>
      <p:pic>
        <p:nvPicPr>
          <p:cNvPr id="8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90" y="3005984"/>
            <a:ext cx="4664619" cy="273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sultado de imagem para Alemã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37374"/>
            <a:ext cx="4739641" cy="323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2E8E-343F-41EB-AFDF-756D26A3F581}" type="datetime1">
              <a:rPr lang="pt-PT" smtClean="0"/>
              <a:t>01/03/2018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UFCD-0779</a:t>
            </a:r>
            <a:endParaRPr lang="pt-PT" dirty="0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06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Hobbies</a:t>
            </a:r>
            <a:endParaRPr lang="pt-PT" dirty="0"/>
          </a:p>
        </p:txBody>
      </p:sp>
      <p:pic>
        <p:nvPicPr>
          <p:cNvPr id="5122" name="Picture 2" descr="Resultado de imagem para bicicleta specialized allez 201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005" y="2991394"/>
            <a:ext cx="6635932" cy="414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po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229" y="1737360"/>
            <a:ext cx="6117771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1AC-A50F-468D-B2D3-669153B7C618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UFCD-0779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49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149530"/>
          </a:xfrm>
        </p:spPr>
        <p:txBody>
          <a:bodyPr>
            <a:normAutofit/>
          </a:bodyPr>
          <a:lstStyle/>
          <a:p>
            <a:r>
              <a:rPr lang="pt-PT" sz="4000" dirty="0"/>
              <a:t>Johnny </a:t>
            </a:r>
            <a:r>
              <a:rPr lang="pt-PT" sz="4000" dirty="0" smtClean="0"/>
              <a:t>Cash; </a:t>
            </a:r>
            <a:r>
              <a:rPr lang="pt-PT" sz="4000" dirty="0" err="1"/>
              <a:t>Joy</a:t>
            </a:r>
            <a:r>
              <a:rPr lang="pt-PT" sz="4000" dirty="0"/>
              <a:t> </a:t>
            </a:r>
            <a:r>
              <a:rPr lang="pt-PT" sz="4000" dirty="0" err="1" smtClean="0"/>
              <a:t>Division</a:t>
            </a:r>
            <a:r>
              <a:rPr lang="pt-PT" sz="4000" dirty="0" smtClean="0"/>
              <a:t>; </a:t>
            </a:r>
            <a:r>
              <a:rPr lang="pt-PT" sz="4000" dirty="0" err="1" smtClean="0"/>
              <a:t>Tindersticks</a:t>
            </a:r>
            <a:r>
              <a:rPr lang="pt-PT" sz="4000" dirty="0" smtClean="0"/>
              <a:t>;</a:t>
            </a:r>
            <a:r>
              <a:rPr lang="pt-PT" sz="4000" dirty="0"/>
              <a:t> PJ </a:t>
            </a:r>
            <a:r>
              <a:rPr lang="pt-PT" sz="4000" dirty="0" err="1"/>
              <a:t>Harvey</a:t>
            </a:r>
            <a:endParaRPr lang="pt-PT" sz="40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578-5751-4E33-9602-8F5C78B51DF1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UFCD-0779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11</a:t>
            </a:fld>
            <a:endParaRPr lang="pt-PT"/>
          </a:p>
        </p:txBody>
      </p:sp>
      <p:pic>
        <p:nvPicPr>
          <p:cNvPr id="1030" name="Picture 6" descr="Resultado de imagem para johnny c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9531"/>
            <a:ext cx="3810000" cy="516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tinderstic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9531"/>
            <a:ext cx="4337504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pj harvey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504" y="1149532"/>
            <a:ext cx="40227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joy divi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483281"/>
            <a:ext cx="8360229" cy="18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Filmes (</a:t>
            </a:r>
            <a:r>
              <a:rPr lang="pt-PT" dirty="0" err="1" smtClean="0"/>
              <a:t>Nosferatu</a:t>
            </a:r>
            <a:r>
              <a:rPr lang="pt-PT" dirty="0" smtClean="0"/>
              <a:t>,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Big</a:t>
            </a:r>
            <a:r>
              <a:rPr lang="pt-PT" dirty="0"/>
              <a:t> </a:t>
            </a:r>
            <a:r>
              <a:rPr lang="pt-PT" dirty="0" err="1" smtClean="0"/>
              <a:t>Lebowski</a:t>
            </a:r>
            <a:r>
              <a:rPr lang="pt-PT" dirty="0" smtClean="0"/>
              <a:t>)</a:t>
            </a:r>
            <a:endParaRPr lang="pt-PT" dirty="0"/>
          </a:p>
        </p:txBody>
      </p:sp>
      <p:pic>
        <p:nvPicPr>
          <p:cNvPr id="11266" name="Picture 2" descr="Resultado de imagem para nosferat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3677"/>
            <a:ext cx="493558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sultado de imagem para the big lebows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96105"/>
            <a:ext cx="5457825" cy="379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B295-7CDB-4C7B-8618-DFCF1D6E458E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UFCD-0779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94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dirty="0" smtClean="0"/>
              <a:t>O meu clube</a:t>
            </a:r>
            <a:br>
              <a:rPr lang="pt-PT" dirty="0" smtClean="0"/>
            </a:br>
            <a:r>
              <a:rPr lang="pt-PT" dirty="0"/>
              <a:t>"Esforço, Dedicação, Devoção e Glória. Eis o Sporting" </a:t>
            </a:r>
          </a:p>
        </p:txBody>
      </p:sp>
      <p:pic>
        <p:nvPicPr>
          <p:cNvPr id="9222" name="Picture 6" descr="Resultado de imagem para sport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307" y="1846263"/>
            <a:ext cx="715971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7DB-D371-42D5-A277-C21858FFD3D9}" type="datetime1">
              <a:rPr lang="pt-PT" smtClean="0"/>
              <a:t>01/03/2018</a:t>
            </a:fld>
            <a:endParaRPr lang="pt-PT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UFCD-0779</a:t>
            </a:r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59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43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Apresentação de Rui Rodrigues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Nascido e criado em Guarda ( Distrito e concelho). </a:t>
            </a:r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15" y="2622097"/>
            <a:ext cx="5421085" cy="3554866"/>
          </a:xfrm>
          <a:prstGeom prst="rect">
            <a:avLst/>
          </a:prstGeom>
        </p:spPr>
      </p:pic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DCB0-00F6-459D-8DB2-F6921733CADE}" type="datetime1">
              <a:rPr lang="pt-PT" smtClean="0"/>
              <a:t>01/03/2018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UFCD-0779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45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best</a:t>
            </a:r>
            <a:r>
              <a:rPr lang="pt-PT" dirty="0" smtClean="0"/>
              <a:t> Cartoons  </a:t>
            </a:r>
            <a:endParaRPr lang="pt-PT" dirty="0"/>
          </a:p>
        </p:txBody>
      </p:sp>
      <p:pic>
        <p:nvPicPr>
          <p:cNvPr id="10242" name="Picture 2" descr="Resultado de imagem para tom sawy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3359"/>
            <a:ext cx="4269377" cy="368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esultado de imagem para looney tun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23359"/>
            <a:ext cx="4860562" cy="38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5969-62EB-4D6A-9429-08C851AA44E4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UFCD-0779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4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Escola Secundaria da Sé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Estudante na E.S.S, até ao 12ºano.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60" y="2651760"/>
            <a:ext cx="5715000" cy="3525203"/>
          </a:xfrm>
          <a:prstGeom prst="rect">
            <a:avLst/>
          </a:prstGeom>
        </p:spPr>
      </p:pic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BEEB-EC7F-423B-8B74-0D8CED2D66B7}" type="datetime1">
              <a:rPr lang="pt-PT" smtClean="0"/>
              <a:t>01/03/2018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UFCD-0779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24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O meu 1º telemóvel</a:t>
            </a:r>
            <a:endParaRPr lang="pt-PT" dirty="0"/>
          </a:p>
        </p:txBody>
      </p:sp>
      <p:pic>
        <p:nvPicPr>
          <p:cNvPr id="8194" name="Picture 2" descr="Imagem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5255" y="1846263"/>
            <a:ext cx="268181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862C-8449-413D-B994-687CAD11865A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UFCD-0779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51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Estudante I.P.T. &amp; </a:t>
            </a:r>
            <a:r>
              <a:rPr lang="pt-PT" dirty="0" smtClean="0"/>
              <a:t>U.T.A.D.</a:t>
            </a:r>
            <a:endParaRPr lang="pt-PT" dirty="0"/>
          </a:p>
        </p:txBody>
      </p:sp>
      <p:pic>
        <p:nvPicPr>
          <p:cNvPr id="3074" name="Picture 2" descr="https://radiohertz.pt/wp-content/uploads/2017/11/ipt-640x360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2468613"/>
            <a:ext cx="4938712" cy="27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 relacionad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2469059"/>
            <a:ext cx="4937125" cy="277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81B7-3275-44EC-9DC7-F3DE1368D4FA}" type="datetime1">
              <a:rPr lang="pt-PT" smtClean="0"/>
              <a:t>01/03/2018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UFCD-0779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92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Viagens – Espanha, França, Inglaterra</a:t>
            </a:r>
            <a:endParaRPr lang="pt-PT" dirty="0"/>
          </a:p>
        </p:txBody>
      </p:sp>
      <p:pic>
        <p:nvPicPr>
          <p:cNvPr id="1026" name="Picture 2" descr="A imagem pode conter: uma ou mais pessoas, pessoas em pé, céu e atividades ao ar liv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8104" y="2256700"/>
            <a:ext cx="564676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imagem pode conter: céu, nuvem, oceano, atividades ao ar livre e ág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6700"/>
            <a:ext cx="604810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3CB-EFFF-47ED-A33F-D1F68C3E30C4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UFCD-0779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71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Ultima empresa a trabalhar</a:t>
            </a:r>
            <a:endParaRPr lang="pt-PT" dirty="0"/>
          </a:p>
        </p:txBody>
      </p:sp>
      <p:pic>
        <p:nvPicPr>
          <p:cNvPr id="4098" name="Picture 2" descr="http://www.arqueohoje.com/img/log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53" y="2514305"/>
            <a:ext cx="3098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rqueohoje l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58" y="2514305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1A63-5933-4442-A058-683A513C7A79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UFCD-0779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Arqueologia &amp; Conservação e restauro</a:t>
            </a:r>
            <a:endParaRPr lang="pt-PT" dirty="0"/>
          </a:p>
        </p:txBody>
      </p:sp>
      <p:pic>
        <p:nvPicPr>
          <p:cNvPr id="12292" name="Picture 4" descr="Resultado de imagem para arqueolog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2194560"/>
            <a:ext cx="5290457" cy="403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Resultado de imagem para conservação e restau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0" y="2194560"/>
            <a:ext cx="5462451" cy="403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5476-2AC1-45D5-B0EB-D4E6BC82DBD1}" type="datetime1">
              <a:rPr lang="pt-PT" smtClean="0"/>
              <a:t>01/03/2018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UFCD-0779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C9D9-174C-44A0-B547-603E125C651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27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rgens Brilhantes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Retrospetiva</Template>
  <TotalTime>186</TotalTime>
  <Words>127</Words>
  <Application>Microsoft Office PowerPoint</Application>
  <PresentationFormat>Ecrã Panorâmico</PresentationFormat>
  <Paragraphs>63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Retrospetiva</vt:lpstr>
      <vt:lpstr>Power Point</vt:lpstr>
      <vt:lpstr>Apresentação de Rui Rodrigues</vt:lpstr>
      <vt:lpstr>The best Cartoons  </vt:lpstr>
      <vt:lpstr>Escola Secundaria da Sé </vt:lpstr>
      <vt:lpstr>O meu 1º telemóvel</vt:lpstr>
      <vt:lpstr>Estudante I.P.T. &amp; U.T.A.D.</vt:lpstr>
      <vt:lpstr>Viagens – Espanha, França, Inglaterra</vt:lpstr>
      <vt:lpstr>Ultima empresa a trabalhar</vt:lpstr>
      <vt:lpstr>Arqueologia &amp; Conservação e restauro</vt:lpstr>
      <vt:lpstr>Formação anterior</vt:lpstr>
      <vt:lpstr>Hobbies</vt:lpstr>
      <vt:lpstr>Johnny Cash; Joy Division; Tindersticks; PJ Harvey</vt:lpstr>
      <vt:lpstr>Filmes (Nosferatu, The Big Lebowski)</vt:lpstr>
      <vt:lpstr>O meu clube "Esforço, Dedicação, Devoção e Glória. Eis o Sporting" 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</dc:title>
  <dc:creator>Formandos</dc:creator>
  <cp:lastModifiedBy>Formandos</cp:lastModifiedBy>
  <cp:revision>19</cp:revision>
  <dcterms:created xsi:type="dcterms:W3CDTF">2018-02-28T09:25:38Z</dcterms:created>
  <dcterms:modified xsi:type="dcterms:W3CDTF">2018-03-01T14:29:27Z</dcterms:modified>
</cp:coreProperties>
</file>