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79" d="100"/>
          <a:sy n="7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2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 - http://wiki.ros.org/arni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2558"/>
            <a:ext cx="6553200" cy="48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58</Words>
  <Application>Microsoft Office PowerPoint</Application>
  <PresentationFormat>Bildschirmpräsentation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KIT-Masterslides-EN-SDQ</vt:lpstr>
      <vt:lpstr>Wiki - http://wiki.ros.org/arni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matteo</cp:lastModifiedBy>
  <cp:revision>1183</cp:revision>
  <cp:lastPrinted>1601-01-01T00:00:00Z</cp:lastPrinted>
  <dcterms:created xsi:type="dcterms:W3CDTF">1601-01-01T00:00:00Z</dcterms:created>
  <dcterms:modified xsi:type="dcterms:W3CDTF">2014-09-30T07:46:54Z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