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7" autoAdjust="0"/>
    <p:restoredTop sz="85381" autoAdjust="0"/>
  </p:normalViewPr>
  <p:slideViewPr>
    <p:cSldViewPr>
      <p:cViewPr varScale="1">
        <p:scale>
          <a:sx n="66" d="100"/>
          <a:sy n="66" d="100"/>
        </p:scale>
        <p:origin x="16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2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8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6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20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5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1"/>
            <a:ext cx="8389937" cy="355600"/>
          </a:xfrm>
        </p:spPr>
        <p:txBody>
          <a:bodyPr/>
          <a:lstStyle/>
          <a:p>
            <a:r>
              <a:rPr lang="de-DE" sz="2200" noProof="0" dirty="0" smtClean="0"/>
              <a:t>ARNI – </a:t>
            </a:r>
            <a:r>
              <a:rPr lang="de-DE" sz="2200" noProof="0" dirty="0" err="1" smtClean="0"/>
              <a:t>Advanced</a:t>
            </a:r>
            <a:r>
              <a:rPr lang="de-DE" sz="2200" noProof="0" dirty="0" smtClean="0"/>
              <a:t> ROS Network </a:t>
            </a:r>
            <a:r>
              <a:rPr lang="de-DE" sz="2200" noProof="0" dirty="0" err="1" smtClean="0"/>
              <a:t>Introspection</a:t>
            </a: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0524" y="2133600"/>
            <a:ext cx="8370887" cy="914400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 smtClean="0"/>
              <a:t>Abschlusspräsentation</a:t>
            </a:r>
          </a:p>
          <a:p>
            <a:pPr marL="0" indent="0">
              <a:buNone/>
            </a:pPr>
            <a:endParaRPr lang="de-DE" sz="1800" noProof="0" dirty="0" smtClean="0"/>
          </a:p>
          <a:p>
            <a:pPr marL="0" indent="0">
              <a:buNone/>
            </a:pPr>
            <a:r>
              <a:rPr lang="de-DE" sz="1800" noProof="0" dirty="0" smtClean="0"/>
              <a:t>Alex Weber, Matthias Hadlich, Matthias Klatte, Micha Wetzel, Sebastian Kneipp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Erfassung des Systemzustandes</a:t>
            </a:r>
          </a:p>
          <a:p>
            <a:r>
              <a:rPr lang="de-DE" dirty="0" smtClean="0"/>
              <a:t>Definition von Soll-Werten</a:t>
            </a:r>
          </a:p>
          <a:p>
            <a:r>
              <a:rPr lang="de-DE" dirty="0" smtClean="0"/>
              <a:t>Visualisierung der erhobenen Werte</a:t>
            </a:r>
            <a:br>
              <a:rPr lang="de-DE" dirty="0" smtClean="0"/>
            </a:br>
            <a:r>
              <a:rPr lang="de-DE" dirty="0" smtClean="0"/>
              <a:t>mit farblicher Darstellung von Fehlerzuständen</a:t>
            </a:r>
          </a:p>
          <a:p>
            <a:r>
              <a:rPr lang="de-DE" dirty="0" smtClean="0"/>
              <a:t>Definition von Maßnahmen für Fehlerfälle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1)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9" y="1198563"/>
            <a:ext cx="7939408" cy="474503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8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2)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" y="1706406"/>
            <a:ext cx="7939406" cy="37293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6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Datenerfassung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20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der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 smtClean="0"/>
              <a:t>Subscribe</a:t>
            </a:r>
            <a:r>
              <a:rPr lang="de-DE" dirty="0" smtClean="0"/>
              <a:t>-Funktionalität:</a:t>
            </a:r>
            <a:br>
              <a:rPr lang="de-DE" dirty="0" smtClean="0"/>
            </a:br>
            <a:r>
              <a:rPr lang="de-DE" dirty="0" smtClean="0"/>
              <a:t>Statistiken zum Sendeverhalten erheben</a:t>
            </a:r>
          </a:p>
          <a:p>
            <a:pPr lvl="1"/>
            <a:r>
              <a:rPr lang="de-DE" dirty="0" smtClean="0"/>
              <a:t>Nachrichtengröße</a:t>
            </a:r>
          </a:p>
          <a:p>
            <a:pPr lvl="1"/>
            <a:r>
              <a:rPr lang="de-DE" dirty="0" smtClean="0"/>
              <a:t>Sendezeit, Sendeverzögerung</a:t>
            </a:r>
          </a:p>
          <a:p>
            <a:r>
              <a:rPr lang="de-DE" dirty="0" smtClean="0"/>
              <a:t>Neuer Knoten für Systemstatistiken</a:t>
            </a:r>
          </a:p>
          <a:p>
            <a:pPr lvl="1"/>
            <a:r>
              <a:rPr lang="de-DE" dirty="0" smtClean="0"/>
              <a:t>Läuft auf jedem Host</a:t>
            </a:r>
          </a:p>
          <a:p>
            <a:pPr lvl="1"/>
            <a:r>
              <a:rPr lang="de-DE" dirty="0" smtClean="0"/>
              <a:t>Ressourcenverbrauch durch einzelne</a:t>
            </a:r>
            <a:br>
              <a:rPr lang="de-DE" dirty="0" smtClean="0"/>
            </a:br>
            <a:r>
              <a:rPr lang="de-DE" dirty="0" smtClean="0"/>
              <a:t> Nodes</a:t>
            </a:r>
          </a:p>
          <a:p>
            <a:pPr lvl="1"/>
            <a:r>
              <a:rPr lang="de-DE" dirty="0" smtClean="0"/>
              <a:t>Hardwareauslastung des Systems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1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Spezifikationen auf den Parameterserver</a:t>
            </a:r>
          </a:p>
          <a:p>
            <a:r>
              <a:rPr lang="de-DE" dirty="0" smtClean="0"/>
              <a:t>Aggregierung von eingehenden Daten</a:t>
            </a:r>
          </a:p>
          <a:p>
            <a:r>
              <a:rPr lang="de-DE" dirty="0" smtClean="0"/>
              <a:t>Bewertung anhand der Spezifikationen</a:t>
            </a:r>
          </a:p>
          <a:p>
            <a:pPr lvl="1"/>
            <a:r>
              <a:rPr lang="de-DE" dirty="0" smtClean="0"/>
              <a:t>Low, High, Ok, </a:t>
            </a:r>
            <a:r>
              <a:rPr lang="de-DE" dirty="0" err="1" smtClean="0"/>
              <a:t>Unknown</a:t>
            </a:r>
            <a:endParaRPr lang="de-DE" dirty="0" smtClean="0"/>
          </a:p>
          <a:p>
            <a:r>
              <a:rPr lang="de-DE" dirty="0" smtClean="0"/>
              <a:t>Publizieren auf ein Topic</a:t>
            </a:r>
          </a:p>
        </p:txBody>
      </p:sp>
    </p:spTree>
    <p:extLst>
      <p:ext uri="{BB962C8B-B14F-4D97-AF65-F5344CB8AC3E}">
        <p14:creationId xmlns:p14="http://schemas.microsoft.com/office/powerpoint/2010/main" val="7312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Gegenmaßnahmen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„</a:t>
            </a:r>
            <a:r>
              <a:rPr lang="de-DE" dirty="0" err="1" smtClean="0"/>
              <a:t>Constraints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Logische Verknüpfungen von Bedingungen</a:t>
            </a:r>
          </a:p>
          <a:p>
            <a:r>
              <a:rPr lang="de-DE" dirty="0" smtClean="0"/>
              <a:t>Ausführen von Gegenmaßnahmen</a:t>
            </a:r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-Ausgaben</a:t>
            </a:r>
          </a:p>
          <a:p>
            <a:pPr lvl="1"/>
            <a:r>
              <a:rPr lang="de-DE" dirty="0" smtClean="0"/>
              <a:t>Neustarten von Knoten</a:t>
            </a:r>
          </a:p>
          <a:p>
            <a:pPr lvl="1"/>
            <a:r>
              <a:rPr lang="de-DE" dirty="0" smtClean="0"/>
              <a:t>Ausführen von Befehlen</a:t>
            </a:r>
          </a:p>
        </p:txBody>
      </p:sp>
    </p:spTree>
    <p:extLst>
      <p:ext uri="{BB962C8B-B14F-4D97-AF65-F5344CB8AC3E}">
        <p14:creationId xmlns:p14="http://schemas.microsoft.com/office/powerpoint/2010/main" val="40698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Auflistung verfügbarer Verbindungen und Host-Systeme</a:t>
            </a:r>
          </a:p>
          <a:p>
            <a:r>
              <a:rPr lang="de-DE" dirty="0" smtClean="0"/>
              <a:t>Darstellung aller erhobener Werte</a:t>
            </a:r>
          </a:p>
          <a:p>
            <a:pPr lvl="1"/>
            <a:r>
              <a:rPr lang="de-DE" dirty="0" smtClean="0"/>
              <a:t>Als Text</a:t>
            </a:r>
          </a:p>
          <a:p>
            <a:pPr lvl="1"/>
            <a:r>
              <a:rPr lang="de-DE" dirty="0" smtClean="0"/>
              <a:t>Als Graphen über Zeit</a:t>
            </a:r>
          </a:p>
          <a:p>
            <a:r>
              <a:rPr lang="de-DE" dirty="0" smtClean="0"/>
              <a:t>Farbliche Hervorhebung der Bewertungsergebnisse</a:t>
            </a:r>
          </a:p>
        </p:txBody>
      </p:sp>
    </p:spTree>
    <p:extLst>
      <p:ext uri="{BB962C8B-B14F-4D97-AF65-F5344CB8AC3E}">
        <p14:creationId xmlns:p14="http://schemas.microsoft.com/office/powerpoint/2010/main" val="3867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484</Words>
  <Application>Microsoft Office PowerPoint</Application>
  <PresentationFormat>Bildschirmpräsentation (4:3)</PresentationFormat>
  <Paragraphs>101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KIT-Masterslides-EN-SDQ</vt:lpstr>
      <vt:lpstr>ARNI – Advanced ROS Network Introspection</vt:lpstr>
      <vt:lpstr>Aufgabenstellung</vt:lpstr>
      <vt:lpstr>Funktionsschema (Teil 1)</vt:lpstr>
      <vt:lpstr>Funktionsschema (Teil 2)</vt:lpstr>
      <vt:lpstr>Datenerfassung</vt:lpstr>
      <vt:lpstr>Datenverarbeitung</vt:lpstr>
      <vt:lpstr>Gegenmaßnahmen</vt:lpstr>
      <vt:lpstr>Visualisierung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Klatte Matthias</cp:lastModifiedBy>
  <cp:revision>1153</cp:revision>
  <cp:lastPrinted>1601-01-01T00:00:00Z</cp:lastPrinted>
  <dcterms:created xsi:type="dcterms:W3CDTF">1601-01-01T00:00:00Z</dcterms:created>
  <dcterms:modified xsi:type="dcterms:W3CDTF">2014-09-25T18:30:54Z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