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65" r:id="rId2"/>
    <p:sldId id="264" r:id="rId3"/>
    <p:sldId id="268" r:id="rId4"/>
    <p:sldId id="266" r:id="rId5"/>
    <p:sldId id="267" r:id="rId6"/>
    <p:sldId id="269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>
        <p:scale>
          <a:sx n="66" d="100"/>
          <a:sy n="66" d="100"/>
        </p:scale>
        <p:origin x="1956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DE937-1B48-41B2-BF28-AD469DF13B8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632C20CC-2796-49A0-B4C4-8893FFF45ABC}">
      <dgm:prSet phldrT="[Text]" custT="1"/>
      <dgm:spPr/>
      <dgm:t>
        <a:bodyPr/>
        <a:lstStyle/>
        <a:p>
          <a:r>
            <a:rPr lang="de-DE" sz="2200" b="1" dirty="0" err="1" smtClean="0"/>
            <a:t>Unittests</a:t>
          </a:r>
          <a:endParaRPr lang="de-DE" sz="2200" b="1" dirty="0"/>
        </a:p>
      </dgm:t>
    </dgm:pt>
    <dgm:pt modelId="{8EB6CE98-3322-4E8D-A984-0277932AFC08}" type="parTrans" cxnId="{7CF5A4E9-C3AB-4EAD-B590-72B27F9DFC23}">
      <dgm:prSet/>
      <dgm:spPr/>
      <dgm:t>
        <a:bodyPr/>
        <a:lstStyle/>
        <a:p>
          <a:endParaRPr lang="de-DE"/>
        </a:p>
      </dgm:t>
    </dgm:pt>
    <dgm:pt modelId="{D63F3C10-2E5C-4061-8327-B9CC96A523FF}" type="sibTrans" cxnId="{7CF5A4E9-C3AB-4EAD-B590-72B27F9DFC23}">
      <dgm:prSet/>
      <dgm:spPr/>
      <dgm:t>
        <a:bodyPr/>
        <a:lstStyle/>
        <a:p>
          <a:endParaRPr lang="de-DE"/>
        </a:p>
      </dgm:t>
    </dgm:pt>
    <dgm:pt modelId="{884A6EDC-BF8E-45AD-8114-6ABBB6E78C79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dirty="0">
            <a:latin typeface="Calibri" panose="020F0502020204030204" pitchFamily="34" charset="0"/>
          </a:endParaRPr>
        </a:p>
      </dgm:t>
    </dgm:pt>
    <dgm:pt modelId="{D75BC201-FEE2-4050-8569-B69C0F6DCAF3}" type="parTrans" cxnId="{BE30A4F9-5BA4-42BB-B7C8-1A70EE60FEC3}">
      <dgm:prSet/>
      <dgm:spPr/>
      <dgm:t>
        <a:bodyPr/>
        <a:lstStyle/>
        <a:p>
          <a:endParaRPr lang="de-DE"/>
        </a:p>
      </dgm:t>
    </dgm:pt>
    <dgm:pt modelId="{B3EC1082-379B-457B-A63D-F3617AA85E68}" type="sibTrans" cxnId="{BE30A4F9-5BA4-42BB-B7C8-1A70EE60FEC3}">
      <dgm:prSet/>
      <dgm:spPr/>
      <dgm:t>
        <a:bodyPr/>
        <a:lstStyle/>
        <a:p>
          <a:endParaRPr lang="de-DE"/>
        </a:p>
      </dgm:t>
    </dgm:pt>
    <dgm:pt modelId="{ECA0B6BB-25B2-4239-BE39-F5E25E778B31}">
      <dgm:prSet phldrT="[Text]" custT="1"/>
      <dgm:spPr/>
      <dgm:t>
        <a:bodyPr/>
        <a:lstStyle/>
        <a:p>
          <a:r>
            <a:rPr lang="de-DE" sz="2200" b="1" i="0" dirty="0" smtClean="0"/>
            <a:t>Integrationstests</a:t>
          </a:r>
          <a:endParaRPr lang="de-DE" sz="2200" b="1" i="0" dirty="0"/>
        </a:p>
      </dgm:t>
    </dgm:pt>
    <dgm:pt modelId="{646C2F6E-5BA3-4620-B2EA-F37E69B76A6B}" type="parTrans" cxnId="{C9C2BE5D-9F11-439B-B5C1-E5BC1803D31C}">
      <dgm:prSet/>
      <dgm:spPr/>
      <dgm:t>
        <a:bodyPr/>
        <a:lstStyle/>
        <a:p>
          <a:endParaRPr lang="de-DE"/>
        </a:p>
      </dgm:t>
    </dgm:pt>
    <dgm:pt modelId="{EF7DD201-5B4C-42D8-A9CF-7F28196E93E4}" type="sibTrans" cxnId="{C9C2BE5D-9F11-439B-B5C1-E5BC1803D31C}">
      <dgm:prSet/>
      <dgm:spPr/>
      <dgm:t>
        <a:bodyPr/>
        <a:lstStyle/>
        <a:p>
          <a:endParaRPr lang="de-DE"/>
        </a:p>
      </dgm:t>
    </dgm:pt>
    <dgm:pt modelId="{C5255B20-5F56-4EF3-8EAA-97C8EDBDC8D4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5 umfangreiche Integrationstests </a:t>
          </a:r>
          <a:endParaRPr lang="de-DE" sz="2000" dirty="0">
            <a:latin typeface="Calibri" panose="020F0502020204030204" pitchFamily="34" charset="0"/>
          </a:endParaRPr>
        </a:p>
      </dgm:t>
    </dgm:pt>
    <dgm:pt modelId="{202FC689-4D6F-4CFF-AF0E-7149F122CE78}" type="parTrans" cxnId="{5AE3B0B1-D095-4784-B6FE-4CEEE75FC54A}">
      <dgm:prSet/>
      <dgm:spPr/>
      <dgm:t>
        <a:bodyPr/>
        <a:lstStyle/>
        <a:p>
          <a:endParaRPr lang="de-DE"/>
        </a:p>
      </dgm:t>
    </dgm:pt>
    <dgm:pt modelId="{6CA7653B-AAA2-4611-BC75-AAF14B3CBCF7}" type="sibTrans" cxnId="{5AE3B0B1-D095-4784-B6FE-4CEEE75FC54A}">
      <dgm:prSet/>
      <dgm:spPr/>
      <dgm:t>
        <a:bodyPr/>
        <a:lstStyle/>
        <a:p>
          <a:endParaRPr lang="de-DE"/>
        </a:p>
      </dgm:t>
    </dgm:pt>
    <dgm:pt modelId="{5A6CA812-D5C4-4569-8781-33B968646D42}">
      <dgm:prSet phldrT="[Text]"/>
      <dgm:spPr/>
      <dgm:t>
        <a:bodyPr/>
        <a:lstStyle/>
        <a:p>
          <a:r>
            <a:rPr lang="de-DE" b="1" dirty="0" smtClean="0"/>
            <a:t>Produktiveinsatz am IPR</a:t>
          </a:r>
          <a:endParaRPr lang="de-DE" b="1" dirty="0"/>
        </a:p>
      </dgm:t>
    </dgm:pt>
    <dgm:pt modelId="{542F1A0F-E82D-430D-BF12-B061F6FE3C27}" type="parTrans" cxnId="{ED20FBB9-7ACD-49F0-8A20-2A5EDF26B6DB}">
      <dgm:prSet/>
      <dgm:spPr/>
      <dgm:t>
        <a:bodyPr/>
        <a:lstStyle/>
        <a:p>
          <a:endParaRPr lang="de-DE"/>
        </a:p>
      </dgm:t>
    </dgm:pt>
    <dgm:pt modelId="{5C9D0CD5-B7FE-4282-A4BE-189B940B88EC}" type="sibTrans" cxnId="{ED20FBB9-7ACD-49F0-8A20-2A5EDF26B6DB}">
      <dgm:prSet/>
      <dgm:spPr/>
      <dgm:t>
        <a:bodyPr/>
        <a:lstStyle/>
        <a:p>
          <a:endParaRPr lang="de-DE"/>
        </a:p>
      </dgm:t>
    </dgm:pt>
    <dgm:pt modelId="{3D5BCB20-E9B9-4540-83C5-106CCE43F577}">
      <dgm:prSet phldrT="[Text]"/>
      <dgm:spPr/>
      <dgm:t>
        <a:bodyPr/>
        <a:lstStyle/>
        <a:p>
          <a:r>
            <a:rPr lang="de-DE" dirty="0" smtClean="0">
              <a:latin typeface="Calibri" panose="020F0502020204030204" pitchFamily="34" charset="0"/>
            </a:rPr>
            <a:t>2 Wochen Betrieb an laufenden Systemen inkl. hoher Last und </a:t>
          </a:r>
          <a:endParaRPr lang="de-DE" dirty="0">
            <a:latin typeface="Calibri" panose="020F0502020204030204" pitchFamily="34" charset="0"/>
          </a:endParaRPr>
        </a:p>
      </dgm:t>
    </dgm:pt>
    <dgm:pt modelId="{BA344A48-B2AB-4043-BB55-7A9B5A8420D9}" type="parTrans" cxnId="{6CEE436B-DAB3-471F-B2CF-97AFB0004625}">
      <dgm:prSet/>
      <dgm:spPr/>
      <dgm:t>
        <a:bodyPr/>
        <a:lstStyle/>
        <a:p>
          <a:endParaRPr lang="de-DE"/>
        </a:p>
      </dgm:t>
    </dgm:pt>
    <dgm:pt modelId="{F3649771-0FF9-4F32-BE81-3BA01DCFA0FC}" type="sibTrans" cxnId="{6CEE436B-DAB3-471F-B2CF-97AFB0004625}">
      <dgm:prSet/>
      <dgm:spPr/>
      <dgm:t>
        <a:bodyPr/>
        <a:lstStyle/>
        <a:p>
          <a:endParaRPr lang="de-DE"/>
        </a:p>
      </dgm:t>
    </dgm:pt>
    <dgm:pt modelId="{DBFEC673-2395-4CB8-8A9F-CC1C19A7D6D5}" type="pres">
      <dgm:prSet presAssocID="{2DEDE937-1B48-41B2-BF28-AD469DF13B8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F50340C-14F6-4354-8495-EDF950C4DE19}" type="pres">
      <dgm:prSet presAssocID="{632C20CC-2796-49A0-B4C4-8893FFF45ABC}" presName="parentText1" presStyleLbl="node1" presStyleIdx="0" presStyleCnt="3" custLinFactNeighborX="1809">
        <dgm:presLayoutVars>
          <dgm:chMax/>
          <dgm:chPref val="3"/>
          <dgm:bulletEnabled val="1"/>
        </dgm:presLayoutVars>
      </dgm:prSet>
      <dgm:spPr/>
    </dgm:pt>
    <dgm:pt modelId="{FB60094E-AFD1-48C2-A725-6CADFF010833}" type="pres">
      <dgm:prSet presAssocID="{632C20CC-2796-49A0-B4C4-8893FFF45ABC}" presName="childText1" presStyleLbl="solidAlignAcc1" presStyleIdx="0" presStyleCnt="3" custScaleX="89899" custScaleY="140774" custLinFactNeighborX="-515" custLinFactNeighborY="21382">
        <dgm:presLayoutVars>
          <dgm:chMax val="0"/>
          <dgm:chPref val="0"/>
          <dgm:bulletEnabled val="1"/>
        </dgm:presLayoutVars>
      </dgm:prSet>
      <dgm:spPr/>
    </dgm:pt>
    <dgm:pt modelId="{5C009BEF-9AE1-44F8-9498-086E41BE914F}" type="pres">
      <dgm:prSet presAssocID="{ECA0B6BB-25B2-4239-BE39-F5E25E778B31}" presName="parentText2" presStyleLbl="node1" presStyleIdx="1" presStyleCnt="3" custScaleX="103560" custLinFactNeighborX="83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D26449-79F3-4D82-99BB-08373A2D32AE}" type="pres">
      <dgm:prSet presAssocID="{ECA0B6BB-25B2-4239-BE39-F5E25E778B31}" presName="childText2" presStyleLbl="solidAlignAcc1" presStyleIdx="1" presStyleCnt="3" custScaleX="82101" custScaleY="119522" custLinFactNeighborX="-12538" custLinFactNeighborY="138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52B32A-5CA3-48FB-90D3-149C86DD28E1}" type="pres">
      <dgm:prSet presAssocID="{5A6CA812-D5C4-4569-8781-33B968646D42}" presName="parentText3" presStyleLbl="node1" presStyleIdx="2" presStyleCnt="3" custScaleX="115740" custScaleY="120884" custLinFactNeighborX="-7915" custLinFactNeighborY="575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E1234-9DA3-44BA-A34F-9DD574CC60AC}" type="pres">
      <dgm:prSet presAssocID="{5A6CA812-D5C4-4569-8781-33B968646D42}" presName="childText3" presStyleLbl="solidAlignAcc1" presStyleIdx="2" presStyleCnt="3" custScaleX="106592" custLinFactNeighborX="-16489" custLinFactNeighborY="7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E30A4F9-5BA4-42BB-B7C8-1A70EE60FEC3}" srcId="{632C20CC-2796-49A0-B4C4-8893FFF45ABC}" destId="{884A6EDC-BF8E-45AD-8114-6ABBB6E78C79}" srcOrd="0" destOrd="0" parTransId="{D75BC201-FEE2-4050-8569-B69C0F6DCAF3}" sibTransId="{B3EC1082-379B-457B-A63D-F3617AA85E68}"/>
    <dgm:cxn modelId="{BF508064-F09D-43F8-B7FE-61FE8756A0DB}" type="presOf" srcId="{5A6CA812-D5C4-4569-8781-33B968646D42}" destId="{D952B32A-5CA3-48FB-90D3-149C86DD28E1}" srcOrd="0" destOrd="0" presId="urn:microsoft.com/office/officeart/2009/3/layout/IncreasingArrowsProcess"/>
    <dgm:cxn modelId="{5AE3B0B1-D095-4784-B6FE-4CEEE75FC54A}" srcId="{ECA0B6BB-25B2-4239-BE39-F5E25E778B31}" destId="{C5255B20-5F56-4EF3-8EAA-97C8EDBDC8D4}" srcOrd="0" destOrd="0" parTransId="{202FC689-4D6F-4CFF-AF0E-7149F122CE78}" sibTransId="{6CA7653B-AAA2-4611-BC75-AAF14B3CBCF7}"/>
    <dgm:cxn modelId="{72E038B8-FD4E-4AAD-B629-FA370230BE3C}" type="presOf" srcId="{2DEDE937-1B48-41B2-BF28-AD469DF13B8C}" destId="{DBFEC673-2395-4CB8-8A9F-CC1C19A7D6D5}" srcOrd="0" destOrd="0" presId="urn:microsoft.com/office/officeart/2009/3/layout/IncreasingArrowsProcess"/>
    <dgm:cxn modelId="{6CEE436B-DAB3-471F-B2CF-97AFB0004625}" srcId="{5A6CA812-D5C4-4569-8781-33B968646D42}" destId="{3D5BCB20-E9B9-4540-83C5-106CCE43F577}" srcOrd="0" destOrd="0" parTransId="{BA344A48-B2AB-4043-BB55-7A9B5A8420D9}" sibTransId="{F3649771-0FF9-4F32-BE81-3BA01DCFA0FC}"/>
    <dgm:cxn modelId="{C3EB735E-C606-470D-AB13-A98F41D93985}" type="presOf" srcId="{3D5BCB20-E9B9-4540-83C5-106CCE43F577}" destId="{EADE1234-9DA3-44BA-A34F-9DD574CC60AC}" srcOrd="0" destOrd="0" presId="urn:microsoft.com/office/officeart/2009/3/layout/IncreasingArrowsProcess"/>
    <dgm:cxn modelId="{B3C69E49-C061-4CAF-8A9B-F008A8DA0CFF}" type="presOf" srcId="{884A6EDC-BF8E-45AD-8114-6ABBB6E78C79}" destId="{FB60094E-AFD1-48C2-A725-6CADFF010833}" srcOrd="0" destOrd="0" presId="urn:microsoft.com/office/officeart/2009/3/layout/IncreasingArrowsProcess"/>
    <dgm:cxn modelId="{ED20FBB9-7ACD-49F0-8A20-2A5EDF26B6DB}" srcId="{2DEDE937-1B48-41B2-BF28-AD469DF13B8C}" destId="{5A6CA812-D5C4-4569-8781-33B968646D42}" srcOrd="2" destOrd="0" parTransId="{542F1A0F-E82D-430D-BF12-B061F6FE3C27}" sibTransId="{5C9D0CD5-B7FE-4282-A4BE-189B940B88EC}"/>
    <dgm:cxn modelId="{7CF5A4E9-C3AB-4EAD-B590-72B27F9DFC23}" srcId="{2DEDE937-1B48-41B2-BF28-AD469DF13B8C}" destId="{632C20CC-2796-49A0-B4C4-8893FFF45ABC}" srcOrd="0" destOrd="0" parTransId="{8EB6CE98-3322-4E8D-A984-0277932AFC08}" sibTransId="{D63F3C10-2E5C-4061-8327-B9CC96A523FF}"/>
    <dgm:cxn modelId="{6B4B94EC-8398-4D43-A95A-79C701DAC82B}" type="presOf" srcId="{632C20CC-2796-49A0-B4C4-8893FFF45ABC}" destId="{1F50340C-14F6-4354-8495-EDF950C4DE19}" srcOrd="0" destOrd="0" presId="urn:microsoft.com/office/officeart/2009/3/layout/IncreasingArrowsProcess"/>
    <dgm:cxn modelId="{3E51F1D8-6C06-4D55-8431-782980337887}" type="presOf" srcId="{ECA0B6BB-25B2-4239-BE39-F5E25E778B31}" destId="{5C009BEF-9AE1-44F8-9498-086E41BE914F}" srcOrd="0" destOrd="0" presId="urn:microsoft.com/office/officeart/2009/3/layout/IncreasingArrowsProcess"/>
    <dgm:cxn modelId="{D3F3859D-3597-42BC-AB79-0C73452C8C3C}" type="presOf" srcId="{C5255B20-5F56-4EF3-8EAA-97C8EDBDC8D4}" destId="{84D26449-79F3-4D82-99BB-08373A2D32AE}" srcOrd="0" destOrd="0" presId="urn:microsoft.com/office/officeart/2009/3/layout/IncreasingArrowsProcess"/>
    <dgm:cxn modelId="{C9C2BE5D-9F11-439B-B5C1-E5BC1803D31C}" srcId="{2DEDE937-1B48-41B2-BF28-AD469DF13B8C}" destId="{ECA0B6BB-25B2-4239-BE39-F5E25E778B31}" srcOrd="1" destOrd="0" parTransId="{646C2F6E-5BA3-4620-B2EA-F37E69B76A6B}" sibTransId="{EF7DD201-5B4C-42D8-A9CF-7F28196E93E4}"/>
    <dgm:cxn modelId="{09504FDC-BD92-40E2-AE65-C1501EEF445F}" type="presParOf" srcId="{DBFEC673-2395-4CB8-8A9F-CC1C19A7D6D5}" destId="{1F50340C-14F6-4354-8495-EDF950C4DE19}" srcOrd="0" destOrd="0" presId="urn:microsoft.com/office/officeart/2009/3/layout/IncreasingArrowsProcess"/>
    <dgm:cxn modelId="{2DDE8190-B785-49D8-A8EE-B88B37D77DBA}" type="presParOf" srcId="{DBFEC673-2395-4CB8-8A9F-CC1C19A7D6D5}" destId="{FB60094E-AFD1-48C2-A725-6CADFF010833}" srcOrd="1" destOrd="0" presId="urn:microsoft.com/office/officeart/2009/3/layout/IncreasingArrowsProcess"/>
    <dgm:cxn modelId="{3BEAE65A-4429-4F8C-A9B8-47A6030E003A}" type="presParOf" srcId="{DBFEC673-2395-4CB8-8A9F-CC1C19A7D6D5}" destId="{5C009BEF-9AE1-44F8-9498-086E41BE914F}" srcOrd="2" destOrd="0" presId="urn:microsoft.com/office/officeart/2009/3/layout/IncreasingArrowsProcess"/>
    <dgm:cxn modelId="{36749CA0-7770-4631-9D32-C545A3D38FC1}" type="presParOf" srcId="{DBFEC673-2395-4CB8-8A9F-CC1C19A7D6D5}" destId="{84D26449-79F3-4D82-99BB-08373A2D32AE}" srcOrd="3" destOrd="0" presId="urn:microsoft.com/office/officeart/2009/3/layout/IncreasingArrowsProcess"/>
    <dgm:cxn modelId="{41FE1645-6F6B-4543-AB21-8299C0A40A67}" type="presParOf" srcId="{DBFEC673-2395-4CB8-8A9F-CC1C19A7D6D5}" destId="{D952B32A-5CA3-48FB-90D3-149C86DD28E1}" srcOrd="4" destOrd="0" presId="urn:microsoft.com/office/officeart/2009/3/layout/IncreasingArrowsProcess"/>
    <dgm:cxn modelId="{F4341581-6522-4B0F-8043-29C3BD08148F}" type="presParOf" srcId="{DBFEC673-2395-4CB8-8A9F-CC1C19A7D6D5}" destId="{EADE1234-9DA3-44BA-A34F-9DD574CC60A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0340C-14F6-4354-8495-EDF950C4DE19}">
      <dsp:nvSpPr>
        <dsp:cNvPr id="0" name=""/>
        <dsp:cNvSpPr/>
      </dsp:nvSpPr>
      <dsp:spPr>
        <a:xfrm>
          <a:off x="0" y="590557"/>
          <a:ext cx="8347641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err="1" smtClean="0"/>
            <a:t>Unittests</a:t>
          </a:r>
          <a:endParaRPr lang="de-DE" sz="2200" b="1" kern="1200" dirty="0"/>
        </a:p>
      </dsp:txBody>
      <dsp:txXfrm>
        <a:off x="0" y="894491"/>
        <a:ext cx="8043708" cy="607867"/>
      </dsp:txXfrm>
    </dsp:sp>
    <dsp:sp modelId="{FB60094E-AFD1-48C2-A725-6CADFF010833}">
      <dsp:nvSpPr>
        <dsp:cNvPr id="0" name=""/>
        <dsp:cNvSpPr/>
      </dsp:nvSpPr>
      <dsp:spPr>
        <a:xfrm>
          <a:off x="0" y="1551366"/>
          <a:ext cx="2311369" cy="329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0" y="1551366"/>
        <a:ext cx="2311369" cy="3296860"/>
      </dsp:txXfrm>
    </dsp:sp>
    <dsp:sp modelId="{5C009BEF-9AE1-44F8-9498-086E41BE914F}">
      <dsp:nvSpPr>
        <dsp:cNvPr id="0" name=""/>
        <dsp:cNvSpPr/>
      </dsp:nvSpPr>
      <dsp:spPr>
        <a:xfrm>
          <a:off x="2365427" y="995802"/>
          <a:ext cx="5982213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1730475"/>
                <a:satOff val="9816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1730475"/>
                <a:satOff val="9816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1730475"/>
                <a:satOff val="9816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i="0" kern="1200" dirty="0" smtClean="0"/>
            <a:t>Integrationstests</a:t>
          </a:r>
          <a:endParaRPr lang="de-DE" sz="2200" b="1" i="0" kern="1200" dirty="0"/>
        </a:p>
      </dsp:txBody>
      <dsp:txXfrm>
        <a:off x="2365427" y="1299736"/>
        <a:ext cx="5678280" cy="607867"/>
      </dsp:txXfrm>
    </dsp:sp>
    <dsp:sp modelId="{84D26449-79F3-4D82-99BB-08373A2D32AE}">
      <dsp:nvSpPr>
        <dsp:cNvPr id="0" name=""/>
        <dsp:cNvSpPr/>
      </dsp:nvSpPr>
      <dsp:spPr>
        <a:xfrm>
          <a:off x="2352674" y="2028814"/>
          <a:ext cx="2110876" cy="279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730475"/>
              <a:satOff val="9816"/>
              <a:lumOff val="-1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5 umfangreiche Integrationstests 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2352674" y="2028814"/>
        <a:ext cx="2110876" cy="2799148"/>
      </dsp:txXfrm>
    </dsp:sp>
    <dsp:sp modelId="{D952B32A-5CA3-48FB-90D3-149C86DD28E1}">
      <dsp:nvSpPr>
        <dsp:cNvPr id="0" name=""/>
        <dsp:cNvSpPr/>
      </dsp:nvSpPr>
      <dsp:spPr>
        <a:xfrm>
          <a:off x="4510023" y="1344090"/>
          <a:ext cx="3710038" cy="1469628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3460950"/>
                <a:satOff val="19632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3460950"/>
                <a:satOff val="19632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3460950"/>
                <a:satOff val="19632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9299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Produktiveinsatz am IPR</a:t>
          </a:r>
          <a:endParaRPr lang="de-DE" sz="2000" b="1" kern="1200" dirty="0"/>
        </a:p>
      </dsp:txBody>
      <dsp:txXfrm>
        <a:off x="4510023" y="1711497"/>
        <a:ext cx="3342631" cy="734814"/>
      </dsp:txXfrm>
    </dsp:sp>
    <dsp:sp modelId="{EADE1234-9DA3-44BA-A34F-9DD574CC60AC}">
      <dsp:nvSpPr>
        <dsp:cNvPr id="0" name=""/>
        <dsp:cNvSpPr/>
      </dsp:nvSpPr>
      <dsp:spPr>
        <a:xfrm>
          <a:off x="4507323" y="2521737"/>
          <a:ext cx="2740558" cy="2307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460950"/>
              <a:satOff val="19632"/>
              <a:lumOff val="-3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2 Wochen Betrieb an laufenden Systemen inkl. hoher Last und 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4507323" y="2521737"/>
        <a:ext cx="2740558" cy="2307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0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1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5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/ros_comm/issues/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3449637"/>
          </a:xfrm>
        </p:spPr>
        <p:txBody>
          <a:bodyPr/>
          <a:lstStyle/>
          <a:p>
            <a:r>
              <a:rPr lang="de-DE" dirty="0" smtClean="0"/>
              <a:t>2 Bugs in </a:t>
            </a:r>
            <a:r>
              <a:rPr lang="de-DE" dirty="0" err="1" smtClean="0"/>
              <a:t>ros_comm</a:t>
            </a:r>
            <a:r>
              <a:rPr lang="de-DE" dirty="0" smtClean="0"/>
              <a:t> </a:t>
            </a:r>
            <a:r>
              <a:rPr lang="de-DE" u="sng" dirty="0" smtClean="0"/>
              <a:t>gefunden</a:t>
            </a:r>
            <a:r>
              <a:rPr lang="de-DE" dirty="0" smtClean="0"/>
              <a:t> </a:t>
            </a:r>
            <a:r>
              <a:rPr lang="de-DE" baseline="30000" dirty="0" smtClean="0"/>
              <a:t>1</a:t>
            </a:r>
          </a:p>
          <a:p>
            <a:r>
              <a:rPr lang="de-DE" dirty="0"/>
              <a:t>Segmentation </a:t>
            </a:r>
            <a:r>
              <a:rPr lang="de-DE" dirty="0" err="1"/>
              <a:t>Faults</a:t>
            </a:r>
            <a:r>
              <a:rPr lang="de-DE" dirty="0"/>
              <a:t> mit </a:t>
            </a:r>
            <a:r>
              <a:rPr lang="de-DE" dirty="0" err="1"/>
              <a:t>PySide</a:t>
            </a:r>
            <a:r>
              <a:rPr lang="de-DE" dirty="0"/>
              <a:t>/</a:t>
            </a:r>
            <a:r>
              <a:rPr lang="de-DE" dirty="0" err="1"/>
              <a:t>PyQt</a:t>
            </a:r>
            <a:r>
              <a:rPr lang="de-DE" dirty="0"/>
              <a:t> (ein Bug gefunden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Schlecht dokumentierte </a:t>
            </a:r>
            <a:r>
              <a:rPr lang="de-DE" dirty="0" err="1" smtClean="0"/>
              <a:t>API‘s</a:t>
            </a:r>
            <a:r>
              <a:rPr lang="de-DE" dirty="0" smtClean="0"/>
              <a:t> z.B. </a:t>
            </a:r>
            <a:r>
              <a:rPr lang="de-DE" dirty="0" err="1" smtClean="0"/>
              <a:t>pyqtgraph</a:t>
            </a:r>
            <a:r>
              <a:rPr lang="de-DE" dirty="0" smtClean="0"/>
              <a:t> </a:t>
            </a:r>
            <a:r>
              <a:rPr lang="de-DE" sz="1800" dirty="0" smtClean="0"/>
              <a:t>(Funktionen nicht aufgeführt ode</a:t>
            </a:r>
            <a:r>
              <a:rPr lang="de-DE" sz="1800" dirty="0" smtClean="0"/>
              <a:t>r Funktionsweise unzureichend erklärt)</a:t>
            </a:r>
            <a:endParaRPr lang="de-DE" sz="1800" dirty="0" smtClean="0"/>
          </a:p>
          <a:p>
            <a:r>
              <a:rPr lang="de-DE" dirty="0" smtClean="0"/>
              <a:t>Python 3 Features benötigt, aber Python 2 verwendet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8517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Probleme</a:t>
              </a:r>
              <a:endParaRPr lang="en-US" sz="1200" b="1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560270" y="5388878"/>
            <a:ext cx="835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30000" dirty="0"/>
              <a:t>1</a:t>
            </a:r>
            <a:r>
              <a:rPr lang="de-DE" dirty="0" smtClean="0"/>
              <a:t> </a:t>
            </a:r>
            <a:r>
              <a:rPr lang="de-DE" dirty="0" err="1" smtClean="0"/>
              <a:t>u.A.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github.com/ros/ros_comm/issues/501</a:t>
            </a:r>
            <a:r>
              <a:rPr lang="de-DE" dirty="0" smtClean="0"/>
              <a:t>wwwwaaadw</a:t>
            </a:r>
          </a:p>
        </p:txBody>
      </p:sp>
    </p:spTree>
    <p:extLst>
      <p:ext uri="{BB962C8B-B14F-4D97-AF65-F5344CB8AC3E}">
        <p14:creationId xmlns:p14="http://schemas.microsoft.com/office/powerpoint/2010/main" val="19092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5895 Lines </a:t>
            </a:r>
            <a:r>
              <a:rPr lang="de-DE" dirty="0" err="1" smtClean="0"/>
              <a:t>of</a:t>
            </a:r>
            <a:r>
              <a:rPr lang="de-DE" dirty="0" smtClean="0"/>
              <a:t> Python Code </a:t>
            </a:r>
            <a:r>
              <a:rPr lang="de-DE" sz="2400" dirty="0" smtClean="0"/>
              <a:t>(11239 Zeil</a:t>
            </a:r>
            <a:r>
              <a:rPr lang="de-DE" sz="2400" dirty="0" smtClean="0"/>
              <a:t>en mit Kommentaren und allen Sprachen</a:t>
            </a:r>
            <a:r>
              <a:rPr lang="de-DE" sz="2400" dirty="0" smtClean="0"/>
              <a:t>)</a:t>
            </a:r>
          </a:p>
          <a:p>
            <a:r>
              <a:rPr lang="de-DE" dirty="0" smtClean="0"/>
              <a:t>56 Klassen</a:t>
            </a:r>
            <a:endParaRPr lang="de-DE" dirty="0"/>
          </a:p>
          <a:p>
            <a:r>
              <a:rPr lang="de-DE" dirty="0" smtClean="0"/>
              <a:t>Über 135 Seiten Dokumente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Codeabdeckung von über 75%, in manchen Bereichen über 90% </a:t>
            </a:r>
            <a:r>
              <a:rPr lang="de-DE" sz="1800" dirty="0" smtClean="0"/>
              <a:t>(gemessen mit coverage.py)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69758134"/>
              </p:ext>
            </p:extLst>
          </p:nvPr>
        </p:nvGraphicFramePr>
        <p:xfrm>
          <a:off x="390525" y="333376"/>
          <a:ext cx="8347641" cy="523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0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2388051"/>
            <a:ext cx="8356600" cy="29718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Und mehr:</a:t>
            </a:r>
          </a:p>
          <a:p>
            <a:r>
              <a:rPr lang="de-DE" dirty="0" err="1" smtClean="0"/>
              <a:t>p</a:t>
            </a:r>
            <a:r>
              <a:rPr lang="de-DE" dirty="0" err="1" smtClean="0"/>
              <a:t>yqtgraph</a:t>
            </a:r>
            <a:endParaRPr lang="de-DE" dirty="0" smtClean="0"/>
          </a:p>
          <a:p>
            <a:r>
              <a:rPr lang="de-DE" dirty="0" err="1" smtClean="0"/>
              <a:t>pysensors</a:t>
            </a:r>
            <a:endParaRPr lang="de-DE" dirty="0" smtClean="0"/>
          </a:p>
          <a:p>
            <a:r>
              <a:rPr lang="de-DE" dirty="0" err="1" smtClean="0"/>
              <a:t>Yaml</a:t>
            </a:r>
            <a:endParaRPr lang="de-DE" dirty="0" smtClean="0"/>
          </a:p>
          <a:p>
            <a:r>
              <a:rPr lang="de-DE" dirty="0" err="1" smtClean="0"/>
              <a:t>Xml</a:t>
            </a:r>
            <a:endParaRPr lang="de-DE" dirty="0" smtClean="0"/>
          </a:p>
          <a:p>
            <a:r>
              <a:rPr lang="de-DE" dirty="0"/>
              <a:t>L</a:t>
            </a:r>
            <a:r>
              <a:rPr lang="de-DE" dirty="0" smtClean="0"/>
              <a:t>atex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137778"/>
            <a:ext cx="1895475" cy="971550"/>
          </a:xfrm>
          <a:prstGeom prst="rect">
            <a:avLst/>
          </a:prstGeom>
        </p:spPr>
      </p:pic>
      <p:pic>
        <p:nvPicPr>
          <p:cNvPr id="1026" name="Picture 2" descr="home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6" y="1275891"/>
            <a:ext cx="20097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uckduckgo.com/i/c5682d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.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275891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Spannendes Projekt</a:t>
            </a:r>
          </a:p>
          <a:p>
            <a:r>
              <a:rPr lang="de-DE" dirty="0" smtClean="0"/>
              <a:t>Viel Arbeit, aber auch viel gelernt</a:t>
            </a:r>
            <a:endParaRPr lang="de-DE" dirty="0" smtClean="0"/>
          </a:p>
          <a:p>
            <a:r>
              <a:rPr lang="de-DE" dirty="0" smtClean="0"/>
              <a:t>Geplante Aufnahme in ROS</a:t>
            </a:r>
          </a:p>
          <a:p>
            <a:r>
              <a:rPr lang="de-DE" dirty="0" smtClean="0"/>
              <a:t>Spaß: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Fazit</a:t>
              </a:r>
              <a:endParaRPr lang="en-US" sz="1200" b="1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5440004" cy="28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Fazit</a:t>
              </a:r>
              <a:endParaRPr lang="en-US" sz="1200" b="1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16143" y="2180666"/>
            <a:ext cx="8290514" cy="692477"/>
          </a:xfrm>
        </p:spPr>
        <p:txBody>
          <a:bodyPr/>
          <a:lstStyle/>
          <a:p>
            <a:pPr marL="0" indent="0">
              <a:buNone/>
            </a:pPr>
            <a:r>
              <a:rPr lang="de-DE" sz="3600" b="1" dirty="0" smtClean="0"/>
              <a:t>Vielen Dank für die Aufmerksamkeit!</a:t>
            </a:r>
          </a:p>
          <a:p>
            <a:endParaRPr lang="de-DE" sz="3600" b="1" dirty="0"/>
          </a:p>
        </p:txBody>
      </p:sp>
      <p:sp>
        <p:nvSpPr>
          <p:cNvPr id="31" name="Inhaltsplatzhalter 4"/>
          <p:cNvSpPr txBox="1">
            <a:spLocks/>
          </p:cNvSpPr>
          <p:nvPr/>
        </p:nvSpPr>
        <p:spPr bwMode="auto">
          <a:xfrm>
            <a:off x="3178020" y="3969657"/>
            <a:ext cx="618185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Noch Fragen?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062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464</Words>
  <Application>Microsoft Office PowerPoint</Application>
  <PresentationFormat>Bildschirmpräsentation (4:3)</PresentationFormat>
  <Paragraphs>87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KIT-Masterslides-EN-SDQ</vt:lpstr>
      <vt:lpstr>Probleme</vt:lpstr>
      <vt:lpstr>Statistiken</vt:lpstr>
      <vt:lpstr>Tests</vt:lpstr>
      <vt:lpstr>Verwendete Frameworks</vt:lpstr>
      <vt:lpstr>Fazit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matteo</cp:lastModifiedBy>
  <cp:revision>1174</cp:revision>
  <cp:lastPrinted>1601-01-01T00:00:00Z</cp:lastPrinted>
  <dcterms:created xsi:type="dcterms:W3CDTF">1601-01-01T00:00:00Z</dcterms:created>
  <dcterms:modified xsi:type="dcterms:W3CDTF">2014-09-25T21:29:00Z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