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66" d="100"/>
          <a:sy n="66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8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6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0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1"/>
            <a:ext cx="8389937" cy="355600"/>
          </a:xfrm>
        </p:spPr>
        <p:txBody>
          <a:bodyPr/>
          <a:lstStyle/>
          <a:p>
            <a:r>
              <a:rPr lang="de-DE" sz="2200" noProof="0" dirty="0" smtClean="0"/>
              <a:t>ARNI – </a:t>
            </a:r>
            <a:r>
              <a:rPr lang="de-DE" sz="2200" noProof="0" dirty="0" err="1" smtClean="0"/>
              <a:t>Advanced</a:t>
            </a:r>
            <a:r>
              <a:rPr lang="de-DE" sz="2200" noProof="0" dirty="0" smtClean="0"/>
              <a:t> ROS Network </a:t>
            </a:r>
            <a:r>
              <a:rPr lang="de-DE" sz="2200" noProof="0" dirty="0" err="1" smtClean="0"/>
              <a:t>Introspection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0524" y="2133600"/>
            <a:ext cx="8370887" cy="914400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 smtClean="0"/>
              <a:t>Abschlusspräsentation</a:t>
            </a:r>
          </a:p>
          <a:p>
            <a:pPr marL="0" indent="0">
              <a:buNone/>
            </a:pPr>
            <a:endParaRPr lang="de-DE" sz="1800" noProof="0" dirty="0" smtClean="0"/>
          </a:p>
          <a:p>
            <a:pPr marL="0" indent="0">
              <a:buNone/>
            </a:pPr>
            <a:r>
              <a:rPr lang="de-DE" sz="1800" noProof="0" dirty="0" smtClean="0"/>
              <a:t>Alex Weber, Matthias Hadlich, Matthias Klatte, Micha Wetzel, Sebastian Kneipp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8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1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731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4069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</a:t>
            </a:r>
            <a:r>
              <a:rPr lang="de-DE" dirty="0" smtClean="0"/>
              <a:t>lokalisierbarer Text</a:t>
            </a:r>
            <a:endParaRPr lang="de-DE" dirty="0" smtClean="0"/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867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485</Words>
  <Application>Microsoft Office PowerPoint</Application>
  <PresentationFormat>Bildschirmpräsentation (4:3)</PresentationFormat>
  <Paragraphs>101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KIT-Masterslides-EN-SDQ</vt:lpstr>
      <vt:lpstr>ARNI – Advanced ROS Network Introspection</vt:lpstr>
      <vt:lpstr>Aufgabenstellung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1154</cp:revision>
  <cp:lastPrinted>1601-01-01T00:00:00Z</cp:lastPrinted>
  <dcterms:created xsi:type="dcterms:W3CDTF">1601-01-01T00:00:00Z</dcterms:created>
  <dcterms:modified xsi:type="dcterms:W3CDTF">2014-09-25T20:47:38Z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