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58" r:id="rId3"/>
    <p:sldId id="259" r:id="rId4"/>
    <p:sldId id="261" r:id="rId5"/>
    <p:sldId id="257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2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BD6D1-079B-4A4C-A131-8D5BE29A1F20}" type="datetimeFigureOut">
              <a:rPr lang="de-DE" smtClean="0"/>
              <a:t>25.09.2014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88B27-A91C-4626-B8F6-84D1826E73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7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0000"/>
                </a:solidFill>
              </a:rPr>
              <a:t>KIT – </a:t>
            </a:r>
            <a:r>
              <a:rPr lang="de-DE" sz="1000" dirty="0">
                <a:solidFill>
                  <a:srgbClr val="000000"/>
                </a:solidFill>
              </a:rPr>
              <a:t>Universität des Landes Baden-Württemberg und </a:t>
            </a:r>
            <a:br>
              <a:rPr lang="de-DE" sz="1000" dirty="0">
                <a:solidFill>
                  <a:srgbClr val="000000"/>
                </a:solidFill>
              </a:rPr>
            </a:br>
            <a:r>
              <a:rPr lang="de-DE" sz="1000" dirty="0">
                <a:solidFill>
                  <a:srgbClr val="000000"/>
                </a:solidFill>
              </a:rPr>
              <a:t>nationales Forschungszentrum in der Helmholtz-Gemeinschaft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FFFFFF"/>
                </a:solidFill>
              </a:rPr>
              <a:t>Praxis der Softwareentwicklung SS 2014</a:t>
            </a:r>
            <a:br>
              <a:rPr lang="de-DE" sz="1000" dirty="0">
                <a:solidFill>
                  <a:srgbClr val="FFFFFF"/>
                </a:solidFill>
              </a:rPr>
            </a:br>
            <a:r>
              <a:rPr lang="de-DE" sz="1000" dirty="0" err="1">
                <a:solidFill>
                  <a:srgbClr val="FFFFFF"/>
                </a:solidFill>
              </a:rPr>
              <a:t>Advanced</a:t>
            </a:r>
            <a:r>
              <a:rPr lang="de-DE" sz="1000" dirty="0">
                <a:solidFill>
                  <a:srgbClr val="FFFFFF"/>
                </a:solidFill>
              </a:rPr>
              <a:t> ROS Network </a:t>
            </a:r>
            <a:r>
              <a:rPr lang="de-DE" sz="1000" dirty="0" err="1">
                <a:solidFill>
                  <a:srgbClr val="FFFFFF"/>
                </a:solidFill>
              </a:rPr>
              <a:t>Introspection</a:t>
            </a:r>
            <a:endParaRPr lang="de-DE" sz="1000" dirty="0">
              <a:solidFill>
                <a:srgbClr val="FFFFFF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b="1">
                <a:solidFill>
                  <a:srgbClr val="FFFFFF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16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5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7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1845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08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02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7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5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6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8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21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Praxis der Softwareentwicklung SS 2014</a:t>
            </a:r>
            <a:br>
              <a:rPr lang="de-DE" sz="1000" dirty="0">
                <a:solidFill>
                  <a:srgbClr val="000000"/>
                </a:solidFill>
              </a:rPr>
            </a:br>
            <a:endParaRPr lang="de-DE" sz="1000" dirty="0">
              <a:solidFill>
                <a:srgbClr val="000000"/>
              </a:solidFill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8C0F9C85-1605-44FB-B89E-0505D1D630E7}" type="slidenum">
              <a:rPr lang="de-DE" sz="1000" b="1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‹Nr.›</a:t>
            </a:fld>
            <a:endParaRPr lang="de-DE" sz="1000" b="1" dirty="0">
              <a:solidFill>
                <a:srgbClr val="000000"/>
              </a:solidFill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30.09.2014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err="1" smtClean="0">
                <a:solidFill>
                  <a:srgbClr val="000000"/>
                </a:solidFill>
              </a:rPr>
              <a:t>Advanced</a:t>
            </a:r>
            <a:r>
              <a:rPr lang="de-DE" dirty="0" smtClean="0">
                <a:solidFill>
                  <a:srgbClr val="000000"/>
                </a:solidFill>
              </a:rPr>
              <a:t> ROS Network </a:t>
            </a:r>
            <a:r>
              <a:rPr lang="de-DE" dirty="0" err="1" smtClean="0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42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 Operating System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31" name="Inhaltsplatzhalter 2"/>
          <p:cNvSpPr>
            <a:spLocks noGrp="1"/>
          </p:cNvSpPr>
          <p:nvPr>
            <p:ph idx="1"/>
          </p:nvPr>
        </p:nvSpPr>
        <p:spPr>
          <a:xfrm>
            <a:off x="392112" y="1198563"/>
            <a:ext cx="8428359" cy="3958629"/>
          </a:xfrm>
        </p:spPr>
        <p:txBody>
          <a:bodyPr/>
          <a:lstStyle/>
          <a:p>
            <a:r>
              <a:rPr lang="de-DE" dirty="0" smtClean="0"/>
              <a:t>Entwicklung 2007</a:t>
            </a:r>
          </a:p>
          <a:p>
            <a:r>
              <a:rPr lang="de-DE" dirty="0"/>
              <a:t>t</a:t>
            </a:r>
            <a:r>
              <a:rPr lang="de-DE" dirty="0" smtClean="0"/>
              <a:t>eilen von Funktionalität in Nodes</a:t>
            </a:r>
          </a:p>
          <a:p>
            <a:r>
              <a:rPr lang="de-DE" dirty="0"/>
              <a:t>h</a:t>
            </a:r>
            <a:r>
              <a:rPr lang="de-DE" dirty="0" smtClean="0"/>
              <a:t>auptsächlich Forschung</a:t>
            </a:r>
          </a:p>
          <a:p>
            <a:r>
              <a:rPr lang="de-DE" dirty="0"/>
              <a:t>b</a:t>
            </a:r>
            <a:r>
              <a:rPr lang="de-DE" dirty="0" smtClean="0"/>
              <a:t>ald: ROS-Industrial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5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Ausgangsproblem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4" y="1124744"/>
            <a:ext cx="7342764" cy="37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8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Ausgangsproblem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4" y="1124744"/>
            <a:ext cx="7342764" cy="37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23528" y="508518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ym typeface="Wingdings" pitchFamily="2" charset="2"/>
              </a:rPr>
              <a:t> Problem: Fehlersuche</a:t>
            </a:r>
            <a:endParaRPr lang="de-DE" sz="3200" dirty="0"/>
          </a:p>
        </p:txBody>
      </p:sp>
      <p:sp>
        <p:nvSpPr>
          <p:cNvPr id="12" name="Gewitterblitz 11"/>
          <p:cNvSpPr/>
          <p:nvPr/>
        </p:nvSpPr>
        <p:spPr>
          <a:xfrm>
            <a:off x="2048622" y="1556792"/>
            <a:ext cx="229041" cy="720080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5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96" y="1124744"/>
            <a:ext cx="4663374" cy="46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1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Erfassung des Systemzustandes</a:t>
            </a:r>
          </a:p>
          <a:p>
            <a:r>
              <a:rPr lang="de-DE" dirty="0" smtClean="0"/>
              <a:t>Definition von Soll-Werten</a:t>
            </a:r>
          </a:p>
          <a:p>
            <a:r>
              <a:rPr lang="de-DE" dirty="0" smtClean="0"/>
              <a:t>Visualisierung der erhobenen Werte</a:t>
            </a:r>
            <a:br>
              <a:rPr lang="de-DE" dirty="0" smtClean="0"/>
            </a:br>
            <a:r>
              <a:rPr lang="de-DE" dirty="0" smtClean="0"/>
              <a:t>mit farblicher Darstellung von Fehlerzuständen</a:t>
            </a:r>
          </a:p>
          <a:p>
            <a:r>
              <a:rPr lang="de-DE" dirty="0" smtClean="0"/>
              <a:t>Definition von Maßnahmen für Fehlerfälle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Bildschirmpräsentation (4:3)</PresentationFormat>
  <Paragraphs>59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KIT-Masterslides-EN-SDQ</vt:lpstr>
      <vt:lpstr>Robot Operating System</vt:lpstr>
      <vt:lpstr>Ausgangsproblem</vt:lpstr>
      <vt:lpstr>Ausgangsproblem</vt:lpstr>
      <vt:lpstr>Aufgabenstellung</vt:lpstr>
      <vt:lpstr>Aufgabenstellung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Ausgangsproblem</dc:title>
  <dc:creator>AlexW</dc:creator>
  <cp:lastModifiedBy>AlexW</cp:lastModifiedBy>
  <cp:revision>6</cp:revision>
  <dcterms:created xsi:type="dcterms:W3CDTF">2014-09-25T18:31:08Z</dcterms:created>
  <dcterms:modified xsi:type="dcterms:W3CDTF">2014-09-25T21:28:46Z</dcterms:modified>
</cp:coreProperties>
</file>