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8"/>
  </p:notesMasterIdLst>
  <p:handoutMasterIdLst>
    <p:handoutMasterId r:id="rId9"/>
  </p:handoutMasterIdLst>
  <p:sldIdLst>
    <p:sldId id="265" r:id="rId2"/>
    <p:sldId id="266" r:id="rId3"/>
    <p:sldId id="267" r:id="rId4"/>
    <p:sldId id="268" r:id="rId5"/>
    <p:sldId id="269" r:id="rId6"/>
    <p:sldId id="270" r:id="rId7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B7600"/>
    <a:srgbClr val="800000"/>
    <a:srgbClr val="E2FA00"/>
    <a:srgbClr val="D4EA00"/>
    <a:srgbClr val="FFAC05"/>
    <a:srgbClr val="660066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7" autoAdjust="0"/>
    <p:restoredTop sz="85381" autoAdjust="0"/>
  </p:normalViewPr>
  <p:slideViewPr>
    <p:cSldViewPr>
      <p:cViewPr varScale="1">
        <p:scale>
          <a:sx n="99" d="100"/>
          <a:sy n="99" d="100"/>
        </p:scale>
        <p:origin x="187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2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F522DE-2595-4211-9733-08C10CCE2945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6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 Ebene</a:t>
            </a:r>
          </a:p>
          <a:p>
            <a:pPr lvl="3"/>
            <a:r>
              <a:rPr lang="en-GB" smtClean="0"/>
              <a:t>Vierte Ebene</a:t>
            </a:r>
          </a:p>
          <a:p>
            <a:pPr lvl="4"/>
            <a:r>
              <a:rPr lang="en-GB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ACB795-123D-4B41-ABB8-5412373C4490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8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623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954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608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387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111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726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3" y="3505554"/>
            <a:ext cx="9056687" cy="287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</a:t>
            </a:r>
            <a:r>
              <a:rPr lang="de-DE" sz="1000" dirty="0" smtClean="0">
                <a:latin typeface="Arial" pitchFamily="34" charset="0"/>
              </a:rPr>
              <a:t>Universität des Landes Baden-Württemberg und </a:t>
            </a:r>
            <a:br>
              <a:rPr lang="de-DE" sz="1000" dirty="0" smtClean="0">
                <a:latin typeface="Arial" pitchFamily="34" charset="0"/>
              </a:rPr>
            </a:br>
            <a:r>
              <a:rPr lang="de-DE" sz="1000" dirty="0" smtClean="0">
                <a:latin typeface="Arial" pitchFamily="34" charset="0"/>
              </a:rPr>
              <a:t>nationales Forschungszentrum in der Helmholtz-Gemeinschaft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Praxis der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</a:rPr>
              <a:t> Softwareentwicklung SS 2014</a:t>
            </a: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/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</a:rPr>
              <a:t>Advanced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 ROS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</a:rPr>
              <a:t> Network </a:t>
            </a:r>
            <a:r>
              <a:rPr lang="de-DE" sz="1000" baseline="0" dirty="0" err="1" smtClean="0">
                <a:solidFill>
                  <a:schemeClr val="bg1"/>
                </a:solidFill>
                <a:latin typeface="Arial" pitchFamily="34" charset="0"/>
              </a:rPr>
              <a:t>Introspection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8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4" y="333375"/>
            <a:ext cx="1617664" cy="73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50AAE6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 smtClean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 smtClean="0"/>
              <a:t>Untertitel durch Klicken hinzufügen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text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50190" y="6433521"/>
            <a:ext cx="318365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 noProof="0" dirty="0" smtClean="0">
                <a:latin typeface="Arial" pitchFamily="34" charset="0"/>
              </a:rPr>
              <a:t>Praxis der Softwareentwicklung SS 2014</a:t>
            </a:r>
            <a:br>
              <a:rPr lang="de-DE" sz="1000" noProof="0" dirty="0" smtClean="0">
                <a:latin typeface="Arial" pitchFamily="34" charset="0"/>
              </a:rPr>
            </a:br>
            <a:endParaRPr lang="de-DE" sz="1000" noProof="0" dirty="0" smtClean="0">
              <a:latin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623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r>
              <a:rPr lang="de-DE" sz="1000" dirty="0" smtClean="0">
                <a:latin typeface="Arial" pitchFamily="34" charset="0"/>
              </a:rPr>
              <a:t>30.09.2014</a:t>
            </a:r>
            <a:endParaRPr lang="de-DE" sz="1000" dirty="0"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8027" y="6445250"/>
            <a:ext cx="454250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r>
              <a:rPr lang="de-DE" dirty="0" err="1" smtClean="0"/>
              <a:t>Advanced</a:t>
            </a:r>
            <a:r>
              <a:rPr lang="de-DE" dirty="0" smtClean="0"/>
              <a:t> ROS Network </a:t>
            </a:r>
            <a:r>
              <a:rPr lang="de-DE" dirty="0" err="1" smtClean="0"/>
              <a:t>Introspection</a:t>
            </a:r>
            <a:endParaRPr lang="de-DE" dirty="0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60" y="341313"/>
            <a:ext cx="108312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Funktionsschema (Teil 1)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09" y="1198563"/>
            <a:ext cx="7939408" cy="4745037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20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Funktionsschema (Teil 2)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0" y="1706406"/>
            <a:ext cx="7939406" cy="372935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664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Datenerfassung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060399"/>
            <a:ext cx="3169520" cy="1894284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Erweiterung der </a:t>
            </a:r>
            <a:r>
              <a:rPr lang="de-DE" dirty="0" err="1" smtClean="0"/>
              <a:t>Publish</a:t>
            </a:r>
            <a:r>
              <a:rPr lang="de-DE" dirty="0" smtClean="0"/>
              <a:t>/</a:t>
            </a:r>
            <a:r>
              <a:rPr lang="de-DE" dirty="0" err="1" smtClean="0"/>
              <a:t>Subscribe</a:t>
            </a:r>
            <a:r>
              <a:rPr lang="de-DE" dirty="0" smtClean="0"/>
              <a:t>-Funktionalität:</a:t>
            </a:r>
            <a:br>
              <a:rPr lang="de-DE" dirty="0" smtClean="0"/>
            </a:br>
            <a:r>
              <a:rPr lang="de-DE" dirty="0" smtClean="0"/>
              <a:t>Statistiken zum Sendeverhalten erheben</a:t>
            </a:r>
          </a:p>
          <a:p>
            <a:pPr lvl="1"/>
            <a:r>
              <a:rPr lang="de-DE" dirty="0" smtClean="0"/>
              <a:t>Nachrichtengröße</a:t>
            </a:r>
          </a:p>
          <a:p>
            <a:pPr lvl="1"/>
            <a:r>
              <a:rPr lang="de-DE" dirty="0" smtClean="0"/>
              <a:t>Sendezeit, Sendeverzögerung</a:t>
            </a:r>
          </a:p>
          <a:p>
            <a:r>
              <a:rPr lang="de-DE" dirty="0" smtClean="0"/>
              <a:t>Neuer Knoten für Systemstatistiken</a:t>
            </a:r>
          </a:p>
          <a:p>
            <a:pPr lvl="1"/>
            <a:r>
              <a:rPr lang="de-DE" dirty="0" smtClean="0"/>
              <a:t>Läuft auf jedem Host</a:t>
            </a:r>
          </a:p>
          <a:p>
            <a:pPr lvl="1"/>
            <a:r>
              <a:rPr lang="de-DE" dirty="0" smtClean="0"/>
              <a:t>Ressourcenverbrauch durch einzelne</a:t>
            </a:r>
            <a:br>
              <a:rPr lang="de-DE" dirty="0" smtClean="0"/>
            </a:br>
            <a:r>
              <a:rPr lang="de-DE" dirty="0" smtClean="0"/>
              <a:t> Nodes</a:t>
            </a:r>
          </a:p>
          <a:p>
            <a:pPr lvl="1"/>
            <a:r>
              <a:rPr lang="de-DE" dirty="0" smtClean="0"/>
              <a:t>Hardwareauslastung des Systems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969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Datenverarbeitung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060399"/>
            <a:ext cx="3169520" cy="1894283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Laden von Spezifikationen auf den Parameterserver</a:t>
            </a:r>
          </a:p>
          <a:p>
            <a:r>
              <a:rPr lang="de-DE" dirty="0" smtClean="0"/>
              <a:t>Aggregierung von eingehenden Daten</a:t>
            </a:r>
          </a:p>
          <a:p>
            <a:r>
              <a:rPr lang="de-DE" dirty="0" smtClean="0"/>
              <a:t>Bewertung anhand der Spezifikationen</a:t>
            </a:r>
          </a:p>
          <a:p>
            <a:pPr lvl="1"/>
            <a:r>
              <a:rPr lang="de-DE" dirty="0" smtClean="0"/>
              <a:t>Low, High, Ok, </a:t>
            </a:r>
            <a:r>
              <a:rPr lang="de-DE" dirty="0" err="1" smtClean="0"/>
              <a:t>Unknown</a:t>
            </a:r>
            <a:endParaRPr lang="de-DE" dirty="0" smtClean="0"/>
          </a:p>
          <a:p>
            <a:r>
              <a:rPr lang="de-DE" dirty="0" smtClean="0"/>
              <a:t>Publizieren auf ein Topic</a:t>
            </a:r>
          </a:p>
        </p:txBody>
      </p:sp>
    </p:spTree>
    <p:extLst>
      <p:ext uri="{BB962C8B-B14F-4D97-AF65-F5344CB8AC3E}">
        <p14:creationId xmlns:p14="http://schemas.microsoft.com/office/powerpoint/2010/main" val="130718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Gegenmaßnahmen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060399"/>
            <a:ext cx="3169519" cy="1894283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Laden von „</a:t>
            </a:r>
            <a:r>
              <a:rPr lang="de-DE" dirty="0" err="1" smtClean="0"/>
              <a:t>Constraints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Logische Verknüpfungen von Bedingungen</a:t>
            </a:r>
          </a:p>
          <a:p>
            <a:r>
              <a:rPr lang="de-DE" dirty="0" smtClean="0"/>
              <a:t>Ausführen von Gegenmaßnahmen</a:t>
            </a:r>
          </a:p>
          <a:p>
            <a:pPr lvl="1"/>
            <a:r>
              <a:rPr lang="de-DE" dirty="0" err="1" smtClean="0"/>
              <a:t>Debug</a:t>
            </a:r>
            <a:r>
              <a:rPr lang="de-DE" dirty="0" smtClean="0"/>
              <a:t>-Ausgaben</a:t>
            </a:r>
          </a:p>
          <a:p>
            <a:pPr lvl="1"/>
            <a:r>
              <a:rPr lang="de-DE" dirty="0" smtClean="0"/>
              <a:t>Neustarten von Knoten</a:t>
            </a:r>
          </a:p>
          <a:p>
            <a:pPr lvl="1"/>
            <a:r>
              <a:rPr lang="de-DE" dirty="0" smtClean="0"/>
              <a:t>Ausführen von Befehlen</a:t>
            </a:r>
          </a:p>
        </p:txBody>
      </p:sp>
    </p:spTree>
    <p:extLst>
      <p:ext uri="{BB962C8B-B14F-4D97-AF65-F5344CB8AC3E}">
        <p14:creationId xmlns:p14="http://schemas.microsoft.com/office/powerpoint/2010/main" val="29790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Visualisierung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Auflistung verfügbarer Verbindungen und Host-Systeme</a:t>
            </a:r>
          </a:p>
          <a:p>
            <a:r>
              <a:rPr lang="de-DE" dirty="0" smtClean="0"/>
              <a:t>Darstellung aller erhobener Werte</a:t>
            </a:r>
          </a:p>
          <a:p>
            <a:pPr lvl="1"/>
            <a:r>
              <a:rPr lang="de-DE" dirty="0" smtClean="0"/>
              <a:t>Als Text</a:t>
            </a:r>
          </a:p>
          <a:p>
            <a:pPr lvl="1"/>
            <a:r>
              <a:rPr lang="de-DE" dirty="0" smtClean="0"/>
              <a:t>Als Graphen über Zeit</a:t>
            </a:r>
          </a:p>
          <a:p>
            <a:r>
              <a:rPr lang="de-DE" dirty="0" smtClean="0"/>
              <a:t>Farbliche Hervorhebung der Bewertungsergebnisse</a:t>
            </a:r>
          </a:p>
        </p:txBody>
      </p:sp>
    </p:spTree>
    <p:extLst>
      <p:ext uri="{BB962C8B-B14F-4D97-AF65-F5344CB8AC3E}">
        <p14:creationId xmlns:p14="http://schemas.microsoft.com/office/powerpoint/2010/main" val="324483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399</Words>
  <Application>Microsoft Office PowerPoint</Application>
  <PresentationFormat>Bildschirmpräsentation (4:3)</PresentationFormat>
  <Paragraphs>83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Arial</vt:lpstr>
      <vt:lpstr>KIT-Masterslides-EN-SDQ</vt:lpstr>
      <vt:lpstr>Funktionsschema (Teil 1)</vt:lpstr>
      <vt:lpstr>Funktionsschema (Teil 2)</vt:lpstr>
      <vt:lpstr>Datenerfassung</vt:lpstr>
      <vt:lpstr>Datenverarbeitung</vt:lpstr>
      <vt:lpstr>Gegenmaßnahmen</vt:lpstr>
      <vt:lpstr>Visualisierung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Klatte Matthias</cp:lastModifiedBy>
  <cp:revision>1157</cp:revision>
  <cp:lastPrinted>1601-01-01T00:00:00Z</cp:lastPrinted>
  <dcterms:created xsi:type="dcterms:W3CDTF">1601-01-01T00:00:00Z</dcterms:created>
  <dcterms:modified xsi:type="dcterms:W3CDTF">2014-09-23T20:31:14Z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