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99" d="100"/>
          <a:sy n="99" d="100"/>
        </p:scale>
        <p:origin x="1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8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0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5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6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7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Systems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6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025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33388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27044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484</Words>
  <Application>Microsoft Office PowerPoint</Application>
  <PresentationFormat>Bildschirmpräsentation (4:3)</PresentationFormat>
  <Paragraphs>101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KIT-Masterslides-EN-SDQ</vt:lpstr>
      <vt:lpstr>ARNI – Advanced ROS Network Introspection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1152</cp:revision>
  <cp:lastPrinted>1601-01-01T00:00:00Z</cp:lastPrinted>
  <dcterms:created xsi:type="dcterms:W3CDTF">1601-01-01T00:00:00Z</dcterms:created>
  <dcterms:modified xsi:type="dcterms:W3CDTF">2014-09-23T20:32:47Z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