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56" r:id="rId2"/>
    <p:sldId id="264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86" d="100"/>
          <a:sy n="86" d="100"/>
        </p:scale>
        <p:origin x="-8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</a:t>
            </a:r>
            <a:r>
              <a:rPr lang="en-GB" baseline="0" dirty="0" smtClean="0"/>
              <a:t>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</a:t>
            </a:r>
            <a:r>
              <a:rPr lang="en-GB" baseline="0" dirty="0" smtClean="0"/>
              <a:t>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SOFTWARE-ENTWURF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UND -QUALITÄT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PROGRAMMSTRUKTUREN UND DATENORGANISATION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08.12.2010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7" cy="649287"/>
          </a:xfrm>
        </p:spPr>
        <p:txBody>
          <a:bodyPr/>
          <a:lstStyle/>
          <a:p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7"/>
            <a:ext cx="8370887" cy="620713"/>
          </a:xfrm>
        </p:spPr>
        <p:txBody>
          <a:bodyPr/>
          <a:lstStyle/>
          <a:p>
            <a:pPr marL="0" indent="0">
              <a:buNone/>
            </a:pP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493183" y="6032322"/>
              <a:ext cx="98456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Grundlagen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282440" y="6032325"/>
              <a:ext cx="93788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Validierung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835708" y="6032323"/>
              <a:ext cx="151426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Verwandte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Arbeiten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578290" y="6032321"/>
              <a:ext cx="148951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Zusammenfassung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449701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7929" y="6032324"/>
              <a:ext cx="12165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Eigener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Ansatz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02421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86</Words>
  <Application>Microsoft Office PowerPoint</Application>
  <PresentationFormat>Bildschirmpräsentation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KIT-Masterslides-EN-SDQ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martens</cp:lastModifiedBy>
  <cp:revision>1145</cp:revision>
  <cp:lastPrinted>1601-01-01T00:00:00Z</cp:lastPrinted>
  <dcterms:created xsi:type="dcterms:W3CDTF">1601-01-01T00:00:00Z</dcterms:created>
  <dcterms:modified xsi:type="dcterms:W3CDTF">2010-12-08T10:20:28Z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