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65" r:id="rId2"/>
    <p:sldId id="264" r:id="rId3"/>
    <p:sldId id="268" r:id="rId4"/>
    <p:sldId id="266" r:id="rId5"/>
    <p:sldId id="267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>
        <p:scale>
          <a:sx n="66" d="100"/>
          <a:sy n="66" d="100"/>
        </p:scale>
        <p:origin x="2832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/>
            <a:t>64 Tests decken weite Teile des Codes ab</a:t>
          </a:r>
          <a:endParaRPr lang="de-DE" sz="2000" dirty="0"/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/>
            <a:t>5 umfangreiche Integrationstests </a:t>
          </a:r>
          <a:endParaRPr lang="de-DE" sz="2000" dirty="0"/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 custT="1"/>
      <dgm:spPr/>
      <dgm:t>
        <a:bodyPr/>
        <a:lstStyle/>
        <a:p>
          <a:r>
            <a:rPr lang="de-DE" sz="2200" b="1" dirty="0" smtClean="0"/>
            <a:t>Produktiveinsatz in realem System</a:t>
          </a:r>
          <a:endParaRPr lang="de-DE" sz="2200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 phldr="1"/>
      <dgm:spPr/>
      <dgm:t>
        <a:bodyPr/>
        <a:lstStyle/>
        <a:p>
          <a:endParaRPr lang="de-DE" dirty="0"/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F50340C-14F6-4354-8495-EDF950C4DE19}" type="pres">
      <dgm:prSet presAssocID="{632C20CC-2796-49A0-B4C4-8893FFF45ABC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FB60094E-AFD1-48C2-A725-6CADFF010833}" type="pres">
      <dgm:prSet presAssocID="{632C20CC-2796-49A0-B4C4-8893FFF45ABC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5C009BEF-9AE1-44F8-9498-086E41BE914F}" type="pres">
      <dgm:prSet presAssocID="{ECA0B6BB-25B2-4239-BE39-F5E25E778B31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LinFactNeighborX="-8313" custLinFactNeighborY="-15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5476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LinFactNeighborX="-16639" custLinFactNeighborY="3855">
        <dgm:presLayoutVars>
          <dgm:chMax val="0"/>
          <dgm:chPref val="0"/>
          <dgm:bulletEnabled val="1"/>
        </dgm:presLayoutVars>
      </dgm:prSet>
      <dgm:spPr/>
    </dgm:pt>
  </dgm:ptLst>
  <dgm:cxnLst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BF508064-F09D-43F8-B7FE-61FE8756A0DB}" type="presOf" srcId="{5A6CA812-D5C4-4569-8781-33B968646D42}" destId="{D952B32A-5CA3-48FB-90D3-149C86DD28E1}" srcOrd="0" destOrd="0" presId="urn:microsoft.com/office/officeart/2009/3/layout/IncreasingArrowsProcess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72E038B8-FD4E-4AAD-B629-FA370230BE3C}" type="presOf" srcId="{2DEDE937-1B48-41B2-BF28-AD469DF13B8C}" destId="{DBFEC673-2395-4CB8-8A9F-CC1C19A7D6D5}" srcOrd="0" destOrd="0" presId="urn:microsoft.com/office/officeart/2009/3/layout/IncreasingArrowsProcess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C3EB735E-C606-470D-AB13-A98F41D93985}" type="presOf" srcId="{3D5BCB20-E9B9-4540-83C5-106CCE43F577}" destId="{EADE1234-9DA3-44BA-A34F-9DD574CC60AC}" srcOrd="0" destOrd="0" presId="urn:microsoft.com/office/officeart/2009/3/layout/IncreasingArrowsProcess"/>
    <dgm:cxn modelId="{B3C69E49-C061-4CAF-8A9B-F008A8DA0CFF}" type="presOf" srcId="{884A6EDC-BF8E-45AD-8114-6ABBB6E78C79}" destId="{FB60094E-AFD1-48C2-A725-6CADFF010833}" srcOrd="0" destOrd="0" presId="urn:microsoft.com/office/officeart/2009/3/layout/IncreasingArrowsProcess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6B4B94EC-8398-4D43-A95A-79C701DAC82B}" type="presOf" srcId="{632C20CC-2796-49A0-B4C4-8893FFF45ABC}" destId="{1F50340C-14F6-4354-8495-EDF950C4DE19}" srcOrd="0" destOrd="0" presId="urn:microsoft.com/office/officeart/2009/3/layout/IncreasingArrowsProcess"/>
    <dgm:cxn modelId="{3E51F1D8-6C06-4D55-8431-782980337887}" type="presOf" srcId="{ECA0B6BB-25B2-4239-BE39-F5E25E778B31}" destId="{5C009BEF-9AE1-44F8-9498-086E41BE914F}" srcOrd="0" destOrd="0" presId="urn:microsoft.com/office/officeart/2009/3/layout/IncreasingArrowsProcess"/>
    <dgm:cxn modelId="{D3F3859D-3597-42BC-AB79-0C73452C8C3C}" type="presOf" srcId="{C5255B20-5F56-4EF3-8EAA-97C8EDBDC8D4}" destId="{84D26449-79F3-4D82-99BB-08373A2D32AE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09504FDC-BD92-40E2-AE65-C1501EEF445F}" type="presParOf" srcId="{DBFEC673-2395-4CB8-8A9F-CC1C19A7D6D5}" destId="{1F50340C-14F6-4354-8495-EDF950C4DE19}" srcOrd="0" destOrd="0" presId="urn:microsoft.com/office/officeart/2009/3/layout/IncreasingArrowsProcess"/>
    <dgm:cxn modelId="{2DDE8190-B785-49D8-A8EE-B88B37D77DBA}" type="presParOf" srcId="{DBFEC673-2395-4CB8-8A9F-CC1C19A7D6D5}" destId="{FB60094E-AFD1-48C2-A725-6CADFF010833}" srcOrd="1" destOrd="0" presId="urn:microsoft.com/office/officeart/2009/3/layout/IncreasingArrowsProcess"/>
    <dgm:cxn modelId="{3BEAE65A-4429-4F8C-A9B8-47A6030E003A}" type="presParOf" srcId="{DBFEC673-2395-4CB8-8A9F-CC1C19A7D6D5}" destId="{5C009BEF-9AE1-44F8-9498-086E41BE914F}" srcOrd="2" destOrd="0" presId="urn:microsoft.com/office/officeart/2009/3/layout/IncreasingArrowsProcess"/>
    <dgm:cxn modelId="{36749CA0-7770-4631-9D32-C545A3D38FC1}" type="presParOf" srcId="{DBFEC673-2395-4CB8-8A9F-CC1C19A7D6D5}" destId="{84D26449-79F3-4D82-99BB-08373A2D32AE}" srcOrd="3" destOrd="0" presId="urn:microsoft.com/office/officeart/2009/3/layout/IncreasingArrowsProcess"/>
    <dgm:cxn modelId="{41FE1645-6F6B-4543-AB21-8299C0A40A67}" type="presParOf" srcId="{DBFEC673-2395-4CB8-8A9F-CC1C19A7D6D5}" destId="{D952B32A-5CA3-48FB-90D3-149C86DD28E1}" srcOrd="4" destOrd="0" presId="urn:microsoft.com/office/officeart/2009/3/layout/IncreasingArrowsProcess"/>
    <dgm:cxn modelId="{F4341581-6522-4B0F-8043-29C3BD08148F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-99605" y="625873"/>
          <a:ext cx="8157452" cy="118803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886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-99605" y="922882"/>
        <a:ext cx="7860443" cy="594017"/>
      </dsp:txXfrm>
    </dsp:sp>
    <dsp:sp modelId="{FB60094E-AFD1-48C2-A725-6CADFF010833}">
      <dsp:nvSpPr>
        <dsp:cNvPr id="0" name=""/>
        <dsp:cNvSpPr/>
      </dsp:nvSpPr>
      <dsp:spPr>
        <a:xfrm>
          <a:off x="-99605" y="1542020"/>
          <a:ext cx="2512495" cy="2288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64 Tests decken weite Teile des Codes ab</a:t>
          </a:r>
          <a:endParaRPr lang="de-DE" sz="2000" kern="1200" dirty="0"/>
        </a:p>
      </dsp:txBody>
      <dsp:txXfrm>
        <a:off x="-99605" y="1542020"/>
        <a:ext cx="2512495" cy="2288594"/>
      </dsp:txXfrm>
    </dsp:sp>
    <dsp:sp modelId="{5C009BEF-9AE1-44F8-9498-086E41BE914F}">
      <dsp:nvSpPr>
        <dsp:cNvPr id="0" name=""/>
        <dsp:cNvSpPr/>
      </dsp:nvSpPr>
      <dsp:spPr>
        <a:xfrm>
          <a:off x="2412889" y="1021885"/>
          <a:ext cx="5644957" cy="118803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886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412889" y="1318894"/>
        <a:ext cx="5347948" cy="594017"/>
      </dsp:txXfrm>
    </dsp:sp>
    <dsp:sp modelId="{84D26449-79F3-4D82-99BB-08373A2D32AE}">
      <dsp:nvSpPr>
        <dsp:cNvPr id="0" name=""/>
        <dsp:cNvSpPr/>
      </dsp:nvSpPr>
      <dsp:spPr>
        <a:xfrm>
          <a:off x="2428881" y="1902399"/>
          <a:ext cx="2062783" cy="2288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5 umfangreiche Integrationstests </a:t>
          </a:r>
          <a:endParaRPr lang="de-DE" sz="2000" kern="1200" dirty="0"/>
        </a:p>
      </dsp:txBody>
      <dsp:txXfrm>
        <a:off x="2428881" y="1902399"/>
        <a:ext cx="2062783" cy="2288594"/>
      </dsp:txXfrm>
    </dsp:sp>
    <dsp:sp modelId="{D952B32A-5CA3-48FB-90D3-149C86DD28E1}">
      <dsp:nvSpPr>
        <dsp:cNvPr id="0" name=""/>
        <dsp:cNvSpPr/>
      </dsp:nvSpPr>
      <dsp:spPr>
        <a:xfrm>
          <a:off x="4507326" y="1362237"/>
          <a:ext cx="3625511" cy="143614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886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Produktiveinsatz in realem System</a:t>
          </a:r>
          <a:endParaRPr lang="de-DE" sz="2200" b="1" kern="1200" dirty="0"/>
        </a:p>
      </dsp:txBody>
      <dsp:txXfrm>
        <a:off x="4507326" y="1721273"/>
        <a:ext cx="3266475" cy="718073"/>
      </dsp:txXfrm>
    </dsp:sp>
    <dsp:sp modelId="{EADE1234-9DA3-44BA-A34F-9DD574CC60AC}">
      <dsp:nvSpPr>
        <dsp:cNvPr id="0" name=""/>
        <dsp:cNvSpPr/>
      </dsp:nvSpPr>
      <dsp:spPr>
        <a:xfrm>
          <a:off x="4507331" y="2420978"/>
          <a:ext cx="2512495" cy="22551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4507331" y="2420978"/>
        <a:ext cx="2512495" cy="2255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gefunden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API von </a:t>
            </a:r>
            <a:r>
              <a:rPr lang="de-DE" dirty="0" err="1" smtClean="0"/>
              <a:t>pyqtgraph</a:t>
            </a:r>
            <a:r>
              <a:rPr lang="de-DE" dirty="0" smtClean="0"/>
              <a:t> (wichtige Funktionen nicht aufgeführt)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Probleme</a:t>
              </a:r>
              <a:endParaRPr lang="en-US" sz="1200" b="1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2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5000 Lines </a:t>
            </a:r>
            <a:r>
              <a:rPr lang="de-DE" dirty="0" err="1" smtClean="0"/>
              <a:t>of</a:t>
            </a:r>
            <a:r>
              <a:rPr lang="de-DE" dirty="0" smtClean="0"/>
              <a:t> Code</a:t>
            </a:r>
          </a:p>
          <a:p>
            <a:r>
              <a:rPr lang="de-DE" dirty="0" smtClean="0"/>
              <a:t>?? Klassen</a:t>
            </a:r>
          </a:p>
          <a:p>
            <a:endParaRPr lang="de-DE" dirty="0" smtClean="0"/>
          </a:p>
          <a:p>
            <a:r>
              <a:rPr lang="de-DE" dirty="0" smtClean="0"/>
              <a:t>Codeabdeckung von über 80% </a:t>
            </a:r>
            <a:r>
              <a:rPr lang="de-DE" sz="1800" dirty="0" smtClean="0"/>
              <a:t>(gemessen mit coverage.py)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5943600" y="2819400"/>
            <a:ext cx="5422931" cy="2687637"/>
          </a:xfrm>
        </p:spPr>
        <p:txBody>
          <a:bodyPr/>
          <a:lstStyle/>
          <a:p>
            <a:r>
              <a:rPr lang="de-DE" dirty="0" smtClean="0"/>
              <a:t>5 Integrationstests</a:t>
            </a:r>
          </a:p>
          <a:p>
            <a:r>
              <a:rPr lang="de-DE" dirty="0" smtClean="0"/>
              <a:t>64 </a:t>
            </a:r>
            <a:r>
              <a:rPr lang="de-DE" dirty="0" err="1" smtClean="0"/>
              <a:t>Unittests</a:t>
            </a:r>
            <a:endParaRPr lang="de-DE" dirty="0" smtClean="0"/>
          </a:p>
          <a:p>
            <a:r>
              <a:rPr lang="de-DE" dirty="0" smtClean="0"/>
              <a:t>Produktiveinsatz in realem System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685891685"/>
              </p:ext>
            </p:extLst>
          </p:nvPr>
        </p:nvGraphicFramePr>
        <p:xfrm>
          <a:off x="390525" y="457199"/>
          <a:ext cx="8204766" cy="5215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0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</a:p>
          <a:p>
            <a:r>
              <a:rPr lang="de-DE" dirty="0" smtClean="0"/>
              <a:t>ROS</a:t>
            </a:r>
          </a:p>
          <a:p>
            <a:r>
              <a:rPr lang="de-DE" dirty="0" err="1" smtClean="0"/>
              <a:t>PySide</a:t>
            </a:r>
            <a:r>
              <a:rPr lang="de-DE" dirty="0" smtClean="0"/>
              <a:t>/</a:t>
            </a:r>
            <a:r>
              <a:rPr lang="de-DE" dirty="0" err="1" smtClean="0"/>
              <a:t>PyQt</a:t>
            </a:r>
            <a:r>
              <a:rPr lang="de-DE" dirty="0" smtClean="0"/>
              <a:t> (incl. </a:t>
            </a:r>
            <a:r>
              <a:rPr lang="de-DE" dirty="0" err="1" smtClean="0"/>
              <a:t>QtLinguist</a:t>
            </a:r>
            <a:r>
              <a:rPr lang="de-DE" dirty="0" smtClean="0"/>
              <a:t>)</a:t>
            </a:r>
          </a:p>
          <a:p>
            <a:r>
              <a:rPr lang="de-DE" dirty="0" err="1"/>
              <a:t>p</a:t>
            </a:r>
            <a:r>
              <a:rPr lang="de-DE" dirty="0" err="1" smtClean="0"/>
              <a:t>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Fazit^^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Geplante Aufnahme in ROS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354</Words>
  <Application>Microsoft Office PowerPoint</Application>
  <PresentationFormat>Bildschirmpräsentation (4:3)</PresentationFormat>
  <Paragraphs>72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KIT-Masterslides-EN-SDQ</vt:lpstr>
      <vt:lpstr>Probleme</vt:lpstr>
      <vt:lpstr>Statistiken</vt:lpstr>
      <vt:lpstr>Tests</vt:lpstr>
      <vt:lpstr>Verwendete Frameworks</vt:lpstr>
      <vt:lpstr>Fazit^^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matteo</cp:lastModifiedBy>
  <cp:revision>1160</cp:revision>
  <cp:lastPrinted>1601-01-01T00:00:00Z</cp:lastPrinted>
  <dcterms:created xsi:type="dcterms:W3CDTF">1601-01-01T00:00:00Z</dcterms:created>
  <dcterms:modified xsi:type="dcterms:W3CDTF">2014-09-25T18:41:33Z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