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71" r:id="rId4"/>
    <p:sldId id="272" r:id="rId5"/>
    <p:sldId id="273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2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 varScale="1">
        <p:scale>
          <a:sx n="143" d="100"/>
          <a:sy n="143" d="100"/>
        </p:scale>
        <p:origin x="-26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AC9D23-24CF-4C45-A5F5-1188A7416FEC}" type="presOf" srcId="{2DEDE937-1B48-41B2-BF28-AD469DF13B8C}" destId="{DBFEC673-2395-4CB8-8A9F-CC1C19A7D6D5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C213F9AC-C0DF-4DB5-8C6B-18BD8C912013}" type="presOf" srcId="{3D5BCB20-E9B9-4540-83C5-106CCE43F577}" destId="{EADE1234-9DA3-44BA-A34F-9DD574CC60AC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800B9D88-54AD-4073-A07A-0E14023806BF}" type="presOf" srcId="{C5255B20-5F56-4EF3-8EAA-97C8EDBDC8D4}" destId="{84D26449-79F3-4D82-99BB-08373A2D32AE}" srcOrd="0" destOrd="0" presId="urn:microsoft.com/office/officeart/2009/3/layout/IncreasingArrowsProcess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A45B32FB-DD5E-45C4-8FBC-BDF5512E94B3}" type="presOf" srcId="{884A6EDC-BF8E-45AD-8114-6ABBB6E78C79}" destId="{FB60094E-AFD1-48C2-A725-6CADFF010833}" srcOrd="0" destOrd="0" presId="urn:microsoft.com/office/officeart/2009/3/layout/IncreasingArrowsProcess"/>
    <dgm:cxn modelId="{1348311A-C2B2-4759-ABD9-90EFF320FAAD}" type="presOf" srcId="{632C20CC-2796-49A0-B4C4-8893FFF45ABC}" destId="{1F50340C-14F6-4354-8495-EDF950C4DE19}" srcOrd="0" destOrd="0" presId="urn:microsoft.com/office/officeart/2009/3/layout/IncreasingArrowsProcess"/>
    <dgm:cxn modelId="{3BFD4704-FF6A-439B-BD09-2AAF27E15B4E}" type="presOf" srcId="{5A6CA812-D5C4-4569-8781-33B968646D42}" destId="{D952B32A-5CA3-48FB-90D3-149C86DD28E1}" srcOrd="0" destOrd="0" presId="urn:microsoft.com/office/officeart/2009/3/layout/IncreasingArrowsProcess"/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615709A2-9790-4EBA-8D32-4CA810E1A7A9}" type="presOf" srcId="{ECA0B6BB-25B2-4239-BE39-F5E25E778B31}" destId="{5C009BEF-9AE1-44F8-9498-086E41BE914F}" srcOrd="0" destOrd="0" presId="urn:microsoft.com/office/officeart/2009/3/layout/IncreasingArrowsProcess"/>
    <dgm:cxn modelId="{B38DFA54-3251-41D3-8DBC-F5EA9E268C4F}" type="presParOf" srcId="{DBFEC673-2395-4CB8-8A9F-CC1C19A7D6D5}" destId="{1F50340C-14F6-4354-8495-EDF950C4DE19}" srcOrd="0" destOrd="0" presId="urn:microsoft.com/office/officeart/2009/3/layout/IncreasingArrowsProcess"/>
    <dgm:cxn modelId="{7FC6050C-06D7-42DD-A403-AFF62CF5BEA5}" type="presParOf" srcId="{DBFEC673-2395-4CB8-8A9F-CC1C19A7D6D5}" destId="{FB60094E-AFD1-48C2-A725-6CADFF010833}" srcOrd="1" destOrd="0" presId="urn:microsoft.com/office/officeart/2009/3/layout/IncreasingArrowsProcess"/>
    <dgm:cxn modelId="{C22D3556-CF3C-4BAA-8FAC-3AE71E49BE7F}" type="presParOf" srcId="{DBFEC673-2395-4CB8-8A9F-CC1C19A7D6D5}" destId="{5C009BEF-9AE1-44F8-9498-086E41BE914F}" srcOrd="2" destOrd="0" presId="urn:microsoft.com/office/officeart/2009/3/layout/IncreasingArrowsProcess"/>
    <dgm:cxn modelId="{EFF32EC6-12CD-49AD-A50D-F194D39F0373}" type="presParOf" srcId="{DBFEC673-2395-4CB8-8A9F-CC1C19A7D6D5}" destId="{84D26449-79F3-4D82-99BB-08373A2D32AE}" srcOrd="3" destOrd="0" presId="urn:microsoft.com/office/officeart/2009/3/layout/IncreasingArrowsProcess"/>
    <dgm:cxn modelId="{1F36E1B2-5C73-4CF0-A477-6C7FC7B3CE2E}" type="presParOf" srcId="{DBFEC673-2395-4CB8-8A9F-CC1C19A7D6D5}" destId="{D952B32A-5CA3-48FB-90D3-149C86DD28E1}" srcOrd="4" destOrd="0" presId="urn:microsoft.com/office/officeart/2009/3/layout/IncreasingArrowsProcess"/>
    <dgm:cxn modelId="{A7554D94-A569-417D-9C28-0EAE81FEB208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0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5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8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31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406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lokalisierbarer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86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839200" cy="4876800"/>
          </a:xfrm>
        </p:spPr>
        <p:txBody>
          <a:bodyPr anchor="ctr"/>
          <a:lstStyle/>
          <a:p>
            <a:pPr algn="ctr"/>
            <a:r>
              <a:rPr lang="de-DE" sz="5400" dirty="0" smtClean="0"/>
              <a:t>Live Demo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gefunden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oder Funktionsweise unzureichend erklärt)</a:t>
            </a:r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Probleme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>
                <a:solidFill>
                  <a:srgbClr val="000000"/>
                </a:solidFill>
              </a:rPr>
              <a:t>1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u.A.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de-DE" dirty="0" smtClean="0">
                <a:solidFill>
                  <a:srgbClr val="000000"/>
                </a:solidFill>
                <a:hlinkClick r:id="rId3"/>
              </a:rPr>
              <a:t>github.com/ros/ros_comm/issues/501</a:t>
            </a:r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Lines </a:t>
            </a:r>
            <a:r>
              <a:rPr lang="de-DE" dirty="0" err="1" smtClean="0"/>
              <a:t>of</a:t>
            </a:r>
            <a:r>
              <a:rPr lang="de-DE" dirty="0" smtClean="0"/>
              <a:t> Python Code </a:t>
            </a:r>
            <a:r>
              <a:rPr lang="de-DE" sz="2400" dirty="0" smtClean="0"/>
              <a:t>(11239 Zeilen mit Kommentaren und allen Sprachen)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376854121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0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286000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mehr:</a:t>
            </a:r>
          </a:p>
          <a:p>
            <a:r>
              <a:rPr lang="de-DE" dirty="0" err="1" smtClean="0"/>
              <a:t>psutil</a:t>
            </a:r>
            <a:endParaRPr lang="de-DE" dirty="0" smtClean="0"/>
          </a:p>
          <a:p>
            <a:r>
              <a:rPr lang="de-DE" dirty="0" err="1" smtClean="0"/>
              <a:t>pyqtgraph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99" y="3397806"/>
            <a:ext cx="4424557" cy="2285051"/>
          </a:xfrm>
          <a:prstGeom prst="rect">
            <a:avLst/>
          </a:prstGeom>
        </p:spPr>
      </p:pic>
      <p:pic>
        <p:nvPicPr>
          <p:cNvPr id="1026" name="Picture 2" descr="http://puu.sh/bNPgn/6c03a72c5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6352" y="2796648"/>
            <a:ext cx="5237731" cy="17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Funktionsweise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Statistiken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04800" y="3810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Gliederung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>
                <a:solidFill>
                  <a:srgbClr val="000000"/>
                </a:solidFill>
              </a:rPr>
              <a:t>Noch Fragen?</a:t>
            </a:r>
          </a:p>
          <a:p>
            <a:endParaRPr lang="de-DE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Operating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31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428359" cy="3958629"/>
          </a:xfrm>
        </p:spPr>
        <p:txBody>
          <a:bodyPr/>
          <a:lstStyle/>
          <a:p>
            <a:r>
              <a:rPr lang="de-DE" dirty="0" smtClean="0"/>
              <a:t>Entwicklung 2007</a:t>
            </a:r>
          </a:p>
          <a:p>
            <a:r>
              <a:rPr lang="de-DE" dirty="0"/>
              <a:t>t</a:t>
            </a:r>
            <a:r>
              <a:rPr lang="de-DE" dirty="0" smtClean="0"/>
              <a:t>eilen von Funktionalität in Nodes</a:t>
            </a:r>
          </a:p>
          <a:p>
            <a:r>
              <a:rPr lang="de-DE" dirty="0"/>
              <a:t>h</a:t>
            </a:r>
            <a:r>
              <a:rPr lang="de-DE" dirty="0" smtClean="0"/>
              <a:t>auptsächlich Forschung</a:t>
            </a:r>
          </a:p>
          <a:p>
            <a:r>
              <a:rPr lang="de-DE" dirty="0"/>
              <a:t>b</a:t>
            </a:r>
            <a:r>
              <a:rPr lang="de-DE" dirty="0" smtClean="0"/>
              <a:t>ald: ROS-Industrial</a:t>
            </a:r>
          </a:p>
          <a:p>
            <a:endParaRPr lang="de-DE" dirty="0"/>
          </a:p>
        </p:txBody>
      </p:sp>
      <p:pic>
        <p:nvPicPr>
          <p:cNvPr id="1026" name="Picture 2" descr="C:\Users\AlexW\Documents\GitHub\Documents\pflichtenheft\bilder\Logo-R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4941" y="5085184"/>
            <a:ext cx="3846443" cy="9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3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32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 Problem: Fehlersuche</a:t>
            </a:r>
            <a:endParaRPr lang="de-DE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ewitterblitz 11"/>
          <p:cNvSpPr/>
          <p:nvPr/>
        </p:nvSpPr>
        <p:spPr>
          <a:xfrm>
            <a:off x="2048622" y="1556792"/>
            <a:ext cx="229041" cy="72008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0596" y="1124744"/>
            <a:ext cx="4663374" cy="46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3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1266</Words>
  <Application>Microsoft Office PowerPoint</Application>
  <PresentationFormat>Bildschirmpräsentation (4:3)</PresentationFormat>
  <Paragraphs>253</Paragraphs>
  <Slides>20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KIT-Masterslides-EN-SDQ</vt:lpstr>
      <vt:lpstr>ARNI – Advanced ROS Network Introspection</vt:lpstr>
      <vt:lpstr>PowerPoint-Präsentation</vt:lpstr>
      <vt:lpstr>Robot Operating System</vt:lpstr>
      <vt:lpstr>Ausgangsproblem</vt:lpstr>
      <vt:lpstr>Ausgangsproblem</vt:lpstr>
      <vt:lpstr>Aufgabenstellung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  <vt:lpstr>Live Demo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AlexW</cp:lastModifiedBy>
  <cp:revision>1155</cp:revision>
  <cp:lastPrinted>1601-01-01T00:00:00Z</cp:lastPrinted>
  <dcterms:created xsi:type="dcterms:W3CDTF">1601-01-01T00:00:00Z</dcterms:created>
  <dcterms:modified xsi:type="dcterms:W3CDTF">2014-09-25T23:34:35Z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