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99" d="100"/>
          <a:sy n="99" d="100"/>
        </p:scale>
        <p:origin x="18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2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5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r>
              <a:rPr lang="de-DE" sz="1000" noProof="0" dirty="0" smtClean="0">
                <a:latin typeface="Arial" pitchFamily="34" charset="0"/>
              </a:rPr>
              <a:t/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1"/>
            <a:ext cx="8389937" cy="355600"/>
          </a:xfrm>
        </p:spPr>
        <p:txBody>
          <a:bodyPr/>
          <a:lstStyle/>
          <a:p>
            <a:r>
              <a:rPr lang="de-DE" sz="2200" noProof="0" dirty="0" smtClean="0"/>
              <a:t>ARNI – </a:t>
            </a:r>
            <a:r>
              <a:rPr lang="de-DE" sz="2200" noProof="0" dirty="0" err="1" smtClean="0"/>
              <a:t>Advanced</a:t>
            </a:r>
            <a:r>
              <a:rPr lang="de-DE" sz="2200" noProof="0" dirty="0" smtClean="0"/>
              <a:t> ROS Network </a:t>
            </a:r>
            <a:r>
              <a:rPr lang="de-DE" sz="2200" noProof="0" dirty="0" err="1" smtClean="0"/>
              <a:t>Introspection</a:t>
            </a: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0524" y="2133600"/>
            <a:ext cx="8370887" cy="914400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 smtClean="0"/>
              <a:t>Abschlusspräsentation</a:t>
            </a:r>
          </a:p>
          <a:p>
            <a:pPr marL="0" indent="0">
              <a:buNone/>
            </a:pPr>
            <a:endParaRPr lang="de-DE" sz="1800" noProof="0" dirty="0" smtClean="0"/>
          </a:p>
          <a:p>
            <a:pPr marL="0" indent="0">
              <a:buNone/>
            </a:pPr>
            <a:r>
              <a:rPr lang="de-DE" sz="1800" noProof="0" dirty="0" smtClean="0"/>
              <a:t>Alex Weber, Matthias Hadlich, Matthias Klatte, Micha Wetzel, Sebastian Kneipp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Erfassung des Systemzustandes</a:t>
            </a:r>
          </a:p>
          <a:p>
            <a:r>
              <a:rPr lang="de-DE" dirty="0" smtClean="0"/>
              <a:t>Definition von Soll-Werten</a:t>
            </a:r>
          </a:p>
          <a:p>
            <a:r>
              <a:rPr lang="de-DE" dirty="0" smtClean="0"/>
              <a:t>Visualisierung der erhobenen Werte</a:t>
            </a:r>
            <a:br>
              <a:rPr lang="de-DE" dirty="0" smtClean="0"/>
            </a:br>
            <a:r>
              <a:rPr lang="de-DE" dirty="0" smtClean="0"/>
              <a:t>mit f</a:t>
            </a:r>
            <a:r>
              <a:rPr lang="de-DE" dirty="0" smtClean="0"/>
              <a:t>arblicher Darstellung von Fehlerzuständen</a:t>
            </a:r>
          </a:p>
          <a:p>
            <a:r>
              <a:rPr lang="de-DE" dirty="0" smtClean="0"/>
              <a:t>Definition von Maßnahmen für Fehlerfälle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  <a:endParaRPr lang="en-US" sz="1200" dirty="0" smtClean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1)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9" y="1198563"/>
            <a:ext cx="7939408" cy="474503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  <a:endParaRPr lang="en-US" sz="1200" dirty="0" smtClean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2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2)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9" y="1706406"/>
            <a:ext cx="7939408" cy="37293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  <a:endParaRPr lang="en-US" sz="1200" dirty="0" smtClean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6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201</Words>
  <Application>Microsoft Office PowerPoint</Application>
  <PresentationFormat>Bildschirmpräsentation (4:3)</PresentationFormat>
  <Paragraphs>38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Arial</vt:lpstr>
      <vt:lpstr>KIT-Masterslides-EN-SDQ</vt:lpstr>
      <vt:lpstr>ARNI – Advanced ROS Network Introspection</vt:lpstr>
      <vt:lpstr>Aufgabenstellung</vt:lpstr>
      <vt:lpstr>Funktionsschema (Teil 1)</vt:lpstr>
      <vt:lpstr>Funktionsschema (Teil 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Klatte Matthias</cp:lastModifiedBy>
  <cp:revision>1151</cp:revision>
  <cp:lastPrinted>1601-01-01T00:00:00Z</cp:lastPrinted>
  <dcterms:created xsi:type="dcterms:W3CDTF">1601-01-01T00:00:00Z</dcterms:created>
  <dcterms:modified xsi:type="dcterms:W3CDTF">2014-09-18T10:35:26Z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