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4" r:id="rId3"/>
    <p:sldId id="268" r:id="rId4"/>
    <p:sldId id="266" r:id="rId5"/>
    <p:sldId id="267" r:id="rId6"/>
    <p:sldId id="269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66" d="100"/>
          <a:sy n="66" d="100"/>
        </p:scale>
        <p:origin x="1956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Integrationstests 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hoher Last und 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BF508064-F09D-43F8-B7FE-61FE8756A0DB}" type="presOf" srcId="{5A6CA812-D5C4-4569-8781-33B968646D42}" destId="{D952B32A-5CA3-48FB-90D3-149C86DD28E1}" srcOrd="0" destOrd="0" presId="urn:microsoft.com/office/officeart/2009/3/layout/IncreasingArrowsProcess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72E038B8-FD4E-4AAD-B629-FA370230BE3C}" type="presOf" srcId="{2DEDE937-1B48-41B2-BF28-AD469DF13B8C}" destId="{DBFEC673-2395-4CB8-8A9F-CC1C19A7D6D5}" srcOrd="0" destOrd="0" presId="urn:microsoft.com/office/officeart/2009/3/layout/IncreasingArrowsProcess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C3EB735E-C606-470D-AB13-A98F41D93985}" type="presOf" srcId="{3D5BCB20-E9B9-4540-83C5-106CCE43F577}" destId="{EADE1234-9DA3-44BA-A34F-9DD574CC60AC}" srcOrd="0" destOrd="0" presId="urn:microsoft.com/office/officeart/2009/3/layout/IncreasingArrowsProcess"/>
    <dgm:cxn modelId="{B3C69E49-C061-4CAF-8A9B-F008A8DA0CFF}" type="presOf" srcId="{884A6EDC-BF8E-45AD-8114-6ABBB6E78C79}" destId="{FB60094E-AFD1-48C2-A725-6CADFF010833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6B4B94EC-8398-4D43-A95A-79C701DAC82B}" type="presOf" srcId="{632C20CC-2796-49A0-B4C4-8893FFF45ABC}" destId="{1F50340C-14F6-4354-8495-EDF950C4DE19}" srcOrd="0" destOrd="0" presId="urn:microsoft.com/office/officeart/2009/3/layout/IncreasingArrowsProcess"/>
    <dgm:cxn modelId="{3E51F1D8-6C06-4D55-8431-782980337887}" type="presOf" srcId="{ECA0B6BB-25B2-4239-BE39-F5E25E778B31}" destId="{5C009BEF-9AE1-44F8-9498-086E41BE914F}" srcOrd="0" destOrd="0" presId="urn:microsoft.com/office/officeart/2009/3/layout/IncreasingArrowsProcess"/>
    <dgm:cxn modelId="{D3F3859D-3597-42BC-AB79-0C73452C8C3C}" type="presOf" srcId="{C5255B20-5F56-4EF3-8EAA-97C8EDBDC8D4}" destId="{84D26449-79F3-4D82-99BB-08373A2D32AE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09504FDC-BD92-40E2-AE65-C1501EEF445F}" type="presParOf" srcId="{DBFEC673-2395-4CB8-8A9F-CC1C19A7D6D5}" destId="{1F50340C-14F6-4354-8495-EDF950C4DE19}" srcOrd="0" destOrd="0" presId="urn:microsoft.com/office/officeart/2009/3/layout/IncreasingArrowsProcess"/>
    <dgm:cxn modelId="{2DDE8190-B785-49D8-A8EE-B88B37D77DBA}" type="presParOf" srcId="{DBFEC673-2395-4CB8-8A9F-CC1C19A7D6D5}" destId="{FB60094E-AFD1-48C2-A725-6CADFF010833}" srcOrd="1" destOrd="0" presId="urn:microsoft.com/office/officeart/2009/3/layout/IncreasingArrowsProcess"/>
    <dgm:cxn modelId="{3BEAE65A-4429-4F8C-A9B8-47A6030E003A}" type="presParOf" srcId="{DBFEC673-2395-4CB8-8A9F-CC1C19A7D6D5}" destId="{5C009BEF-9AE1-44F8-9498-086E41BE914F}" srcOrd="2" destOrd="0" presId="urn:microsoft.com/office/officeart/2009/3/layout/IncreasingArrowsProcess"/>
    <dgm:cxn modelId="{36749CA0-7770-4631-9D32-C545A3D38FC1}" type="presParOf" srcId="{DBFEC673-2395-4CB8-8A9F-CC1C19A7D6D5}" destId="{84D26449-79F3-4D82-99BB-08373A2D32AE}" srcOrd="3" destOrd="0" presId="urn:microsoft.com/office/officeart/2009/3/layout/IncreasingArrowsProcess"/>
    <dgm:cxn modelId="{41FE1645-6F6B-4543-AB21-8299C0A40A67}" type="presParOf" srcId="{DBFEC673-2395-4CB8-8A9F-CC1C19A7D6D5}" destId="{D952B32A-5CA3-48FB-90D3-149C86DD28E1}" srcOrd="4" destOrd="0" presId="urn:microsoft.com/office/officeart/2009/3/layout/IncreasingArrowsProcess"/>
    <dgm:cxn modelId="{F4341581-6522-4B0F-8043-29C3BD08148F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Integrationstests 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hoher Last und 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</a:t>
            </a:r>
            <a:r>
              <a:rPr lang="de-DE" u="sng" dirty="0" smtClean="0"/>
              <a:t>gefunden</a:t>
            </a:r>
            <a:r>
              <a:rPr lang="de-DE" dirty="0" smtClean="0"/>
              <a:t>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</a:t>
            </a:r>
            <a:r>
              <a:rPr lang="de-DE" sz="1800" dirty="0" smtClean="0"/>
              <a:t>r Funktionsweise unzureichend erklärt)</a:t>
            </a:r>
            <a:endParaRPr lang="de-DE" sz="1800" dirty="0" smtClean="0"/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Probleme</a:t>
              </a:r>
              <a:endParaRPr lang="en-US" sz="1200" b="1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u.A.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github.com/ros/ros_comm/issues/501</a:t>
            </a:r>
            <a:r>
              <a:rPr lang="de-DE" dirty="0" smtClean="0"/>
              <a:t>wwwwaaadw</a:t>
            </a:r>
          </a:p>
        </p:txBody>
      </p:sp>
    </p:spTree>
    <p:extLst>
      <p:ext uri="{BB962C8B-B14F-4D97-AF65-F5344CB8AC3E}">
        <p14:creationId xmlns:p14="http://schemas.microsoft.com/office/powerpoint/2010/main" val="19092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Lines </a:t>
            </a:r>
            <a:r>
              <a:rPr lang="de-DE" dirty="0" err="1" smtClean="0"/>
              <a:t>of</a:t>
            </a:r>
            <a:r>
              <a:rPr lang="de-DE" dirty="0" smtClean="0"/>
              <a:t> Python Code </a:t>
            </a:r>
            <a:r>
              <a:rPr lang="de-DE" sz="2400" dirty="0" smtClean="0"/>
              <a:t>(11239 Zeil</a:t>
            </a:r>
            <a:r>
              <a:rPr lang="de-DE" sz="2400" dirty="0" smtClean="0"/>
              <a:t>en mit Kommentaren und allen Sprachen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69758134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0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388051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mehr:</a:t>
            </a:r>
          </a:p>
          <a:p>
            <a:r>
              <a:rPr lang="de-DE" dirty="0" err="1" smtClean="0"/>
              <a:t>p</a:t>
            </a:r>
            <a:r>
              <a:rPr lang="de-DE" dirty="0" err="1" smtClean="0"/>
              <a:t>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  <a:endParaRPr lang="de-DE" dirty="0" smtClean="0"/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440004" cy="28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Noch Fragen?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6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464</Words>
  <Application>Microsoft Office PowerPoint</Application>
  <PresentationFormat>Bildschirmpräsentation (4:3)</PresentationFormat>
  <Paragraphs>87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KIT-Masterslides-EN-SDQ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1174</cp:revision>
  <cp:lastPrinted>1601-01-01T00:00:00Z</cp:lastPrinted>
  <dcterms:created xsi:type="dcterms:W3CDTF">1601-01-01T00:00:00Z</dcterms:created>
  <dcterms:modified xsi:type="dcterms:W3CDTF">2014-09-25T21:25:14Z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