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5B0"/>
    <a:srgbClr val="2FC09F"/>
    <a:srgbClr val="18967C"/>
    <a:srgbClr val="4F5C65"/>
    <a:srgbClr val="62ECD2"/>
    <a:srgbClr val="87E3E5"/>
    <a:srgbClr val="5C5FC8"/>
    <a:srgbClr val="06ABD9"/>
    <a:srgbClr val="00CE9F"/>
    <a:srgbClr val="EB9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/>
  </p:normalViewPr>
  <p:slideViewPr>
    <p:cSldViewPr snapToGrid="0" snapToObjects="1">
      <p:cViewPr varScale="1">
        <p:scale>
          <a:sx n="144" d="100"/>
          <a:sy n="14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257672" y="267005"/>
            <a:ext cx="2628656" cy="10235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35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‹Nº›</a:t>
            </a:fld>
            <a:endParaRPr lang="en-US" sz="1035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4537" y="611637"/>
            <a:ext cx="7274927" cy="39662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27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34537" y="958388"/>
            <a:ext cx="7274926" cy="2326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25" b="0" i="0" spc="225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759363" y="1706137"/>
            <a:ext cx="1345862" cy="1345862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80300" y="1706137"/>
            <a:ext cx="1345862" cy="1345862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01234" y="1706137"/>
            <a:ext cx="1345862" cy="1345862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363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3257672" y="267005"/>
            <a:ext cx="2628656" cy="10235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35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pPr algn="ctr"/>
              <a:t>‹Nº›</a:t>
            </a:fld>
            <a:endParaRPr lang="en-US" sz="1035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34537" y="611637"/>
            <a:ext cx="7274927" cy="396629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27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34537" y="958388"/>
            <a:ext cx="7274926" cy="2326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25" b="0" i="0" spc="225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A903-4C05-D74C-8B1E-4FD1D3FF4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2DD5-1B66-2840-8FB1-6111C47BE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4174046" y="2066345"/>
            <a:ext cx="795599" cy="7903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rgbClr val="19967C"/>
                </a:solidFill>
                <a:latin typeface="Lato" charset="0"/>
                <a:ea typeface="Lato" charset="0"/>
                <a:cs typeface="Lato" charset="0"/>
              </a:rPr>
              <a:t>INGENIERIA </a:t>
            </a:r>
          </a:p>
          <a:p>
            <a:pPr algn="ctr"/>
            <a:r>
              <a:rPr lang="en-US" sz="2800" b="1" dirty="0">
                <a:solidFill>
                  <a:srgbClr val="19967C"/>
                </a:solidFill>
                <a:latin typeface="Lato" charset="0"/>
                <a:ea typeface="Lato" charset="0"/>
                <a:cs typeface="Lato" charset="0"/>
              </a:rPr>
              <a:t>DE SISTEMAS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316" y="1239984"/>
            <a:ext cx="1095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2ECD2"/>
                </a:solidFill>
                <a:latin typeface="Lato" charset="0"/>
                <a:ea typeface="Lato" charset="0"/>
                <a:cs typeface="Lato" charset="0"/>
              </a:rPr>
              <a:t>DEBILIDADES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6957" y="1486204"/>
            <a:ext cx="184388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Influyentismo: es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cuando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un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ingeniero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progresa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personalmente</a:t>
            </a:r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falta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de material o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herramientas</a:t>
            </a:r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Falta de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anticipacion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caida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del Sistema etc.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47039" y="3474360"/>
            <a:ext cx="963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DD5B0"/>
                </a:solidFill>
                <a:latin typeface="Lato" charset="0"/>
                <a:ea typeface="Lato" charset="0"/>
                <a:cs typeface="Lato" charset="0"/>
              </a:rPr>
              <a:t>AMENAZAS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06957" y="3720580"/>
            <a:ext cx="184388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falta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de oportunidades de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trabajo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que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dominan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muchos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lenguajes</a:t>
            </a:r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tecnologia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que Avanza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demasiado</a:t>
            </a:r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 algn="ctr"/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56" y="3105029"/>
            <a:ext cx="315288" cy="31528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56" y="858320"/>
            <a:ext cx="315288" cy="31528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181137" y="1239984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9967C"/>
                </a:solidFill>
                <a:latin typeface="Lato" charset="0"/>
                <a:ea typeface="Lato" charset="0"/>
                <a:cs typeface="Lato" charset="0"/>
              </a:rPr>
              <a:t>FORTALEZAS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14426" y="3474360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FC09F"/>
                </a:solidFill>
                <a:latin typeface="Lato" charset="0"/>
                <a:ea typeface="Lato" charset="0"/>
                <a:cs typeface="Lato" charset="0"/>
              </a:rPr>
              <a:t>OPORTUNIDADES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157" y="3720580"/>
            <a:ext cx="184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Tiene una gran variedad de oportunidades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laborales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en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empresas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debido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 sus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variadas</a:t>
            </a:r>
            <a:r>
              <a:rPr lang="en-US" sz="105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especialidades</a:t>
            </a:r>
            <a:endParaRPr lang="en-US" sz="105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55" y="848752"/>
            <a:ext cx="315288" cy="31528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32" y="3105029"/>
            <a:ext cx="315288" cy="31528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299903" y="1299808"/>
            <a:ext cx="2543886" cy="2543885"/>
            <a:chOff x="3299903" y="1299808"/>
            <a:chExt cx="2543886" cy="2543885"/>
          </a:xfrm>
        </p:grpSpPr>
        <p:sp>
          <p:nvSpPr>
            <p:cNvPr id="14" name="Arc 13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/>
            <p:nvPr/>
          </p:nvSpPr>
          <p:spPr>
            <a:xfrm rot="54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2DD5B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0800000">
              <a:off x="3299904" y="1299808"/>
              <a:ext cx="2543885" cy="2543884"/>
            </a:xfrm>
            <a:prstGeom prst="arc">
              <a:avLst/>
            </a:prstGeom>
            <a:ln w="368300" cap="rnd">
              <a:solidFill>
                <a:srgbClr val="2FC0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 rot="16200000">
              <a:off x="3299904" y="1299808"/>
              <a:ext cx="2543884" cy="2543885"/>
            </a:xfrm>
            <a:prstGeom prst="arc">
              <a:avLst/>
            </a:prstGeom>
            <a:ln w="368300" cap="rnd">
              <a:solidFill>
                <a:srgbClr val="19967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3299904" y="1299808"/>
              <a:ext cx="2543885" cy="2543884"/>
            </a:xfrm>
            <a:prstGeom prst="arc">
              <a:avLst>
                <a:gd name="adj1" fmla="val 16200000"/>
                <a:gd name="adj2" fmla="val 17493777"/>
              </a:avLst>
            </a:prstGeom>
            <a:ln w="368300" cap="rnd">
              <a:solidFill>
                <a:srgbClr val="62ECD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riangle 16"/>
          <p:cNvSpPr/>
          <p:nvPr/>
        </p:nvSpPr>
        <p:spPr>
          <a:xfrm rot="2700000">
            <a:off x="5496611" y="1311956"/>
            <a:ext cx="358537" cy="309084"/>
          </a:xfrm>
          <a:prstGeom prst="triangle">
            <a:avLst/>
          </a:prstGeom>
          <a:solidFill>
            <a:srgbClr val="62E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8100000">
            <a:off x="5502028" y="3519285"/>
            <a:ext cx="358537" cy="309084"/>
          </a:xfrm>
          <a:prstGeom prst="triangle">
            <a:avLst/>
          </a:prstGeom>
          <a:solidFill>
            <a:srgbClr val="2DD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/>
          <p:cNvSpPr/>
          <p:nvPr/>
        </p:nvSpPr>
        <p:spPr>
          <a:xfrm rot="18900000">
            <a:off x="3286460" y="1311955"/>
            <a:ext cx="358537" cy="309084"/>
          </a:xfrm>
          <a:prstGeom prst="triangle">
            <a:avLst/>
          </a:prstGeom>
          <a:solidFill>
            <a:srgbClr val="18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/>
          <p:cNvSpPr/>
          <p:nvPr/>
        </p:nvSpPr>
        <p:spPr>
          <a:xfrm rot="13500000">
            <a:off x="3285529" y="3519286"/>
            <a:ext cx="358537" cy="309084"/>
          </a:xfrm>
          <a:prstGeom prst="triangle">
            <a:avLst/>
          </a:prstGeom>
          <a:solidFill>
            <a:srgbClr val="2F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D5E31B-996B-4E7E-A3AC-617BF6CE6AC8}"/>
              </a:ext>
            </a:extLst>
          </p:cNvPr>
          <p:cNvSpPr txBox="1"/>
          <p:nvPr/>
        </p:nvSpPr>
        <p:spPr>
          <a:xfrm>
            <a:off x="792849" y="1713189"/>
            <a:ext cx="1843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Una capacidad superior para solucionar problemas sea de la vida real, matemática o programación</a:t>
            </a:r>
          </a:p>
        </p:txBody>
      </p:sp>
    </p:spTree>
    <p:extLst>
      <p:ext uri="{BB962C8B-B14F-4D97-AF65-F5344CB8AC3E}">
        <p14:creationId xmlns:p14="http://schemas.microsoft.com/office/powerpoint/2010/main" val="56906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75</Words>
  <Application>Microsoft Office PowerPoint</Application>
  <PresentationFormat>Presentación en pantalla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Roboto Medium</vt:lpstr>
      <vt:lpstr>Roboto Thin</vt:lpstr>
      <vt:lpstr>Source Sans Pro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Lab Software</cp:lastModifiedBy>
  <cp:revision>36</cp:revision>
  <dcterms:created xsi:type="dcterms:W3CDTF">2017-11-25T13:32:46Z</dcterms:created>
  <dcterms:modified xsi:type="dcterms:W3CDTF">2022-04-20T21:22:08Z</dcterms:modified>
</cp:coreProperties>
</file>