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9" r:id="rId3"/>
    <p:sldId id="270" r:id="rId4"/>
    <p:sldId id="274" r:id="rId5"/>
    <p:sldId id="271" r:id="rId6"/>
    <p:sldId id="27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3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03466-16DE-4CDF-9669-70C7DEB754D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EB8C4-BE4E-4ACD-915B-494F020F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the first bullet </a:t>
            </a:r>
            <a:r>
              <a:rPr lang="en-US" smtClean="0"/>
              <a:t>to Slide 4.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EB8C4-BE4E-4ACD-915B-494F020F1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3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C83907E9-69AA-4AD5-84B2-F86074C732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E57FDA8-D82A-416A-84E1-3A1229348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07E9-69AA-4AD5-84B2-F86074C732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DA8-D82A-416A-84E1-3A1229348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07E9-69AA-4AD5-84B2-F86074C732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DA8-D82A-416A-84E1-3A1229348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07E9-69AA-4AD5-84B2-F86074C732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DA8-D82A-416A-84E1-3A1229348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07E9-69AA-4AD5-84B2-F86074C732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DA8-D82A-416A-84E1-3A1229348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07E9-69AA-4AD5-84B2-F86074C732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DA8-D82A-416A-84E1-3A1229348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3907E9-69AA-4AD5-84B2-F86074C732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E57FDA8-D82A-416A-84E1-3A12293484A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C83907E9-69AA-4AD5-84B2-F86074C732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fld id="{9E57FDA8-D82A-416A-84E1-3A1229348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07E9-69AA-4AD5-84B2-F86074C732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DA8-D82A-416A-84E1-3A1229348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07E9-69AA-4AD5-84B2-F86074C732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DA8-D82A-416A-84E1-3A1229348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07E9-69AA-4AD5-84B2-F86074C732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DA8-D82A-416A-84E1-3A1229348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83907E9-69AA-4AD5-84B2-F86074C732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E57FDA8-D82A-416A-84E1-3A12293484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ouse.jpg" TargetMode="Externa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slide" Target="slide2.xml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uplantissystems.examp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28750"/>
            <a:ext cx="84582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Control Systems</a:t>
            </a:r>
            <a:br>
              <a:rPr lang="en-US" dirty="0" smtClean="0"/>
            </a:br>
            <a:r>
              <a:rPr lang="en-US" dirty="0" smtClean="0"/>
              <a:t>from Duplantis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SUSHIL AHUJA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Duplantis Smart Home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068"/>
            <a:ext cx="7162800" cy="3243834"/>
          </a:xfrm>
        </p:spPr>
        <p:txBody>
          <a:bodyPr/>
          <a:lstStyle/>
          <a:p>
            <a:r>
              <a:rPr lang="en-US" dirty="0" smtClean="0">
                <a:hlinkClick r:id="rId3" action="ppaction://hlinksldjump"/>
              </a:rPr>
              <a:t>Control electronic devices remotely</a:t>
            </a:r>
            <a:endParaRPr lang="en-US" dirty="0" smtClean="0"/>
          </a:p>
          <a:p>
            <a:r>
              <a:rPr lang="en-US" dirty="0" smtClean="0"/>
              <a:t>Turn lights on or off throughout the house</a:t>
            </a:r>
          </a:p>
          <a:p>
            <a:r>
              <a:rPr lang="en-US" dirty="0" smtClean="0"/>
              <a:t>Check for open doors and windows </a:t>
            </a:r>
          </a:p>
          <a:p>
            <a:r>
              <a:rPr lang="en-US" dirty="0" smtClean="0"/>
              <a:t>Arm or disarm security system</a:t>
            </a:r>
          </a:p>
          <a:p>
            <a:r>
              <a:rPr lang="en-US" dirty="0" smtClean="0"/>
              <a:t>Adjust thermostat settings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0" y="386715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</a:t>
            </a:r>
            <a:r>
              <a:rPr lang="en-US" dirty="0" smtClean="0">
                <a:hlinkClick r:id="rId4" action="ppaction://hlinksldjump"/>
              </a:rPr>
              <a:t>see</a:t>
            </a:r>
            <a:r>
              <a:rPr lang="en-US" dirty="0" smtClean="0"/>
              <a:t> a typical </a:t>
            </a:r>
            <a:r>
              <a:rPr lang="en-US" dirty="0" smtClean="0">
                <a:hlinkClick r:id="rId5" action="ppaction://hlinkfile"/>
              </a:rPr>
              <a:t>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068"/>
            <a:ext cx="5410200" cy="32438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Wireless switches and outlets</a:t>
            </a:r>
          </a:p>
          <a:p>
            <a:r>
              <a:rPr lang="en-US" dirty="0" smtClean="0"/>
              <a:t>Open/Close detectors</a:t>
            </a:r>
          </a:p>
          <a:p>
            <a:r>
              <a:rPr lang="en-US" dirty="0" smtClean="0"/>
              <a:t>Wireless router</a:t>
            </a:r>
          </a:p>
          <a:p>
            <a:r>
              <a:rPr lang="en-US" dirty="0" smtClean="0"/>
              <a:t>Wireless device</a:t>
            </a:r>
          </a:p>
          <a:p>
            <a:pPr lvl="1"/>
            <a:r>
              <a:rPr lang="en-US" dirty="0" smtClean="0"/>
              <a:t>Computer</a:t>
            </a:r>
          </a:p>
          <a:p>
            <a:pPr lvl="1"/>
            <a:r>
              <a:rPr lang="en-US" dirty="0" smtClean="0"/>
              <a:t>Smart phone</a:t>
            </a:r>
          </a:p>
          <a:p>
            <a:pPr lvl="1"/>
            <a:r>
              <a:rPr lang="en-US" dirty="0" smtClean="0"/>
              <a:t>Tablet</a:t>
            </a:r>
          </a:p>
          <a:p>
            <a:pPr lvl="1"/>
            <a:r>
              <a:rPr lang="en-US" dirty="0" smtClean="0"/>
              <a:t>Duplantis remote</a:t>
            </a: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7010400" y="4095750"/>
            <a:ext cx="18288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 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2209800" cy="3394472"/>
          </a:xfrm>
        </p:spPr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r>
              <a:rPr lang="en-US" sz="1800" dirty="0" smtClean="0"/>
              <a:t>Start the app on smart phone or tablet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1800" dirty="0" smtClean="0"/>
              <a:t>Control any device with a sensor or plugged into wireless outlet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895411"/>
            <a:ext cx="1460571" cy="2586038"/>
          </a:xfrm>
        </p:spPr>
      </p:pic>
      <p:pic>
        <p:nvPicPr>
          <p:cNvPr id="6" name="Picture 5" descr="AppLogo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0247" y="2388296"/>
            <a:ext cx="381000" cy="381000"/>
          </a:xfrm>
          <a:prstGeom prst="rect">
            <a:avLst/>
          </a:prstGeom>
        </p:spPr>
      </p:pic>
      <p:pic>
        <p:nvPicPr>
          <p:cNvPr id="7" name="Picture 6" descr="HandIcon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3248" y="3566686"/>
            <a:ext cx="634999" cy="905302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7437568" y="1047750"/>
            <a:ext cx="1434152" cy="1152491"/>
            <a:chOff x="7437568" y="1011749"/>
            <a:chExt cx="1434152" cy="1152491"/>
          </a:xfrm>
        </p:grpSpPr>
        <p:pic>
          <p:nvPicPr>
            <p:cNvPr id="9" name="Picture 8" descr="Speaker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7658951" y="1011749"/>
              <a:ext cx="914196" cy="87420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437568" y="1856463"/>
              <a:ext cx="1434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Wall Speakers</a:t>
              </a:r>
              <a:endParaRPr 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8678" y="712978"/>
            <a:ext cx="1473199" cy="1050291"/>
            <a:chOff x="5588678" y="702872"/>
            <a:chExt cx="1473199" cy="1050291"/>
          </a:xfrm>
        </p:grpSpPr>
        <p:pic>
          <p:nvPicPr>
            <p:cNvPr id="12" name="Picture 11" descr="MotionD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6134778" y="702872"/>
              <a:ext cx="381000" cy="71251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588678" y="1445386"/>
              <a:ext cx="1473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Motion Sensors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89465" y="1962548"/>
            <a:ext cx="1498635" cy="1226527"/>
            <a:chOff x="5692098" y="2157778"/>
            <a:chExt cx="1498635" cy="1226527"/>
          </a:xfrm>
        </p:grpSpPr>
        <p:sp>
          <p:nvSpPr>
            <p:cNvPr id="15" name="TextBox 14"/>
            <p:cNvSpPr txBox="1"/>
            <p:nvPr/>
          </p:nvSpPr>
          <p:spPr>
            <a:xfrm>
              <a:off x="5692098" y="3076528"/>
              <a:ext cx="1498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Security Alarms</a:t>
              </a:r>
              <a:endParaRPr lang="en-US" sz="1400" dirty="0"/>
            </a:p>
          </p:txBody>
        </p:sp>
        <p:pic>
          <p:nvPicPr>
            <p:cNvPr id="16" name="Picture 15" descr="Alarm.jp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CFFFF"/>
                </a:clrFrom>
                <a:clrTo>
                  <a:srgbClr val="FC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94778" y="2157778"/>
              <a:ext cx="761477" cy="790575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7430919" y="2578796"/>
            <a:ext cx="1624627" cy="2094255"/>
            <a:chOff x="7430919" y="2578796"/>
            <a:chExt cx="1624627" cy="2094255"/>
          </a:xfrm>
        </p:grpSpPr>
        <p:sp>
          <p:nvSpPr>
            <p:cNvPr id="19" name="TextBox 18"/>
            <p:cNvSpPr txBox="1"/>
            <p:nvPr/>
          </p:nvSpPr>
          <p:spPr>
            <a:xfrm>
              <a:off x="7430919" y="4365274"/>
              <a:ext cx="16246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Porch Light</a:t>
              </a:r>
              <a:endParaRPr lang="en-US" sz="1400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6" t="2593" r="10000" b="5556"/>
            <a:stretch/>
          </p:blipFill>
          <p:spPr>
            <a:xfrm>
              <a:off x="7725333" y="2578796"/>
              <a:ext cx="962733" cy="1808771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5744127" y="3384373"/>
            <a:ext cx="1693441" cy="1500642"/>
            <a:chOff x="5744127" y="3374267"/>
            <a:chExt cx="1693441" cy="1500642"/>
          </a:xfrm>
        </p:grpSpPr>
        <p:pic>
          <p:nvPicPr>
            <p:cNvPr id="18" name="Picture 17" descr="Dock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C5C1BE"/>
                </a:clrFrom>
                <a:clrTo>
                  <a:srgbClr val="C5C1BE">
                    <a:alpha val="0"/>
                  </a:srgbClr>
                </a:clrTo>
              </a:clrChange>
            </a:blip>
            <a:srcRect l="9228" t="14444" r="9228" b="14445"/>
            <a:stretch>
              <a:fillRect/>
            </a:stretch>
          </p:blipFill>
          <p:spPr>
            <a:xfrm>
              <a:off x="5744127" y="3374267"/>
              <a:ext cx="1257512" cy="97355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812941" y="4351689"/>
              <a:ext cx="1624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MP3 Player Docking Station</a:t>
              </a:r>
              <a:endParaRPr lang="en-US" sz="1400" dirty="0"/>
            </a:p>
          </p:txBody>
        </p:sp>
      </p:grpSp>
      <p:sp>
        <p:nvSpPr>
          <p:cNvPr id="8" name="Action Button: Return 7">
            <a:hlinkClick r:id="rId10" action="ppaction://hlinksldjump" highlightClick="1"/>
          </p:cNvPr>
          <p:cNvSpPr/>
          <p:nvPr/>
        </p:nvSpPr>
        <p:spPr>
          <a:xfrm>
            <a:off x="76200" y="3997954"/>
            <a:ext cx="1042416" cy="104241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ights butt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42" y="1954454"/>
            <a:ext cx="2066723" cy="499915"/>
          </a:xfrm>
          <a:prstGeom prst="rect">
            <a:avLst/>
          </a:prstGeom>
        </p:spPr>
      </p:pic>
      <p:pic>
        <p:nvPicPr>
          <p:cNvPr id="8" name="Speakers butt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42" y="2654376"/>
            <a:ext cx="2054530" cy="493819"/>
          </a:xfrm>
          <a:prstGeom prst="rect">
            <a:avLst/>
          </a:prstGeom>
        </p:spPr>
      </p:pic>
      <p:pic>
        <p:nvPicPr>
          <p:cNvPr id="13" name="Thermostat butt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42" y="3362313"/>
            <a:ext cx="2066723" cy="493819"/>
          </a:xfrm>
          <a:prstGeom prst="rect">
            <a:avLst/>
          </a:prstGeom>
        </p:spPr>
      </p:pic>
      <p:pic>
        <p:nvPicPr>
          <p:cNvPr id="5" name="Security Alarm butto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42" y="4070251"/>
            <a:ext cx="2097206" cy="493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4350"/>
            <a:ext cx="8229600" cy="802386"/>
          </a:xfrm>
        </p:spPr>
        <p:txBody>
          <a:bodyPr>
            <a:normAutofit/>
          </a:bodyPr>
          <a:lstStyle/>
          <a:p>
            <a:r>
              <a:rPr lang="en-US" sz="3200" dirty="0"/>
              <a:t>Typical Device Plan</a:t>
            </a:r>
          </a:p>
        </p:txBody>
      </p:sp>
      <p:pic>
        <p:nvPicPr>
          <p:cNvPr id="11" name="Picture 10" descr="HousePla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3000" y="1352550"/>
            <a:ext cx="4343400" cy="350323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510195" y="3094265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72961" y="3867150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733800" y="3063320"/>
            <a:ext cx="381000" cy="2286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2472095" y="4683016"/>
            <a:ext cx="3048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3519152" y="1499457"/>
            <a:ext cx="3048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4880394" y="4219225"/>
            <a:ext cx="3048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4838700" y="2125883"/>
            <a:ext cx="3048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3581400" y="4227029"/>
            <a:ext cx="3048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705100" y="2207114"/>
            <a:ext cx="3048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1408982" y="2249699"/>
            <a:ext cx="3048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1393166" y="3375446"/>
            <a:ext cx="3048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1545566" y="4317161"/>
            <a:ext cx="304800" cy="2286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76700" y="2478299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408982" y="2828642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52"/>
            <a:ext cx="9144000" cy="4886893"/>
          </a:xfrm>
          <a:prstGeom prst="rect">
            <a:avLst/>
          </a:prstGeom>
        </p:spPr>
      </p:pic>
      <p:sp>
        <p:nvSpPr>
          <p:cNvPr id="30" name="Action Button: Return 29">
            <a:hlinkClick r:id="rId9" action="ppaction://hlinksldjump" highlightClick="1"/>
          </p:cNvPr>
          <p:cNvSpPr/>
          <p:nvPr/>
        </p:nvSpPr>
        <p:spPr>
          <a:xfrm>
            <a:off x="76200" y="3997954"/>
            <a:ext cx="1042416" cy="104241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Free Quote Today!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www.duplantissystems.example.com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1471 Main Street</a:t>
            </a:r>
            <a:br>
              <a:rPr lang="en-US" dirty="0" smtClean="0"/>
            </a:br>
            <a:r>
              <a:rPr lang="en-US" dirty="0" smtClean="0"/>
              <a:t>Cary, NC 27511</a:t>
            </a:r>
          </a:p>
          <a:p>
            <a:endParaRPr lang="en-US" dirty="0"/>
          </a:p>
          <a:p>
            <a:r>
              <a:rPr lang="en-US" dirty="0" smtClean="0"/>
              <a:t>(919) 555-4900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C0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850</TotalTime>
  <Words>123</Words>
  <Application>Microsoft Office PowerPoint</Application>
  <PresentationFormat>On-screen Show (16:9)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Wingdings 2</vt:lpstr>
      <vt:lpstr>Urban</vt:lpstr>
      <vt:lpstr>Home Control Systems from Duplantis</vt:lpstr>
      <vt:lpstr>Duplantis Smart Home Features</vt:lpstr>
      <vt:lpstr>What Do I Need?</vt:lpstr>
      <vt:lpstr>How Does It Work?</vt:lpstr>
      <vt:lpstr>Typical Device Plan</vt:lpstr>
      <vt:lpstr>Get a Free Quote Today!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Control Systems from Duplantis</dc:title>
  <dc:creator>Ryder Duplantis</dc:creator>
  <cp:lastModifiedBy>Student</cp:lastModifiedBy>
  <cp:revision>29</cp:revision>
  <dcterms:created xsi:type="dcterms:W3CDTF">2012-04-12T20:02:12Z</dcterms:created>
  <dcterms:modified xsi:type="dcterms:W3CDTF">2015-10-20T22:22:54Z</dcterms:modified>
</cp:coreProperties>
</file>