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300" y="1907194"/>
            <a:ext cx="9144000" cy="1882869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3996680"/>
            <a:ext cx="9144000" cy="62612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05FA-A336-498A-B7B3-E5A18903A2D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35B7-BA90-45C7-8162-138AE875B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8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05FA-A336-498A-B7B3-E5A18903A2D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35B7-BA90-45C7-8162-138AE875B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1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05FA-A336-498A-B7B3-E5A18903A2D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35B7-BA90-45C7-8162-138AE875B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4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24000"/>
            <a:ext cx="12192000" cy="4699000"/>
          </a:xfrm>
          <a:prstGeom prst="rect">
            <a:avLst/>
          </a:prstGeom>
          <a:solidFill>
            <a:srgbClr val="F696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379828"/>
            <a:ext cx="12192000" cy="759654"/>
          </a:xfrm>
          <a:prstGeom prst="rect">
            <a:avLst/>
          </a:prstGeom>
          <a:solidFill>
            <a:srgbClr val="F696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05FA-A336-498A-B7B3-E5A18903A2D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35B7-BA90-45C7-8162-138AE875B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4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05FA-A336-498A-B7B3-E5A18903A2D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35B7-BA90-45C7-8162-138AE875B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4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524000"/>
            <a:ext cx="12192000" cy="4699000"/>
          </a:xfrm>
          <a:prstGeom prst="rect">
            <a:avLst/>
          </a:prstGeom>
          <a:solidFill>
            <a:srgbClr val="F696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79828"/>
            <a:ext cx="12192000" cy="759654"/>
          </a:xfrm>
          <a:prstGeom prst="rect">
            <a:avLst/>
          </a:prstGeom>
          <a:solidFill>
            <a:srgbClr val="F696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825625"/>
            <a:ext cx="5676900" cy="40713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51500" cy="40713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05FA-A336-498A-B7B3-E5A18903A2D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35B7-BA90-45C7-8162-138AE875B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52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524000"/>
            <a:ext cx="12192000" cy="4699000"/>
          </a:xfrm>
          <a:prstGeom prst="rect">
            <a:avLst/>
          </a:prstGeom>
          <a:solidFill>
            <a:srgbClr val="F696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379828"/>
            <a:ext cx="12192000" cy="759654"/>
          </a:xfrm>
          <a:prstGeom prst="rect">
            <a:avLst/>
          </a:prstGeom>
          <a:solidFill>
            <a:srgbClr val="F696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11480800" cy="7743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81163"/>
            <a:ext cx="5654675" cy="4393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299804"/>
            <a:ext cx="5654675" cy="36845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51500" cy="4393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99804"/>
            <a:ext cx="565150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05FA-A336-498A-B7B3-E5A18903A2D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35B7-BA90-45C7-8162-138AE875B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55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79828"/>
            <a:ext cx="12192000" cy="759654"/>
          </a:xfrm>
          <a:prstGeom prst="rect">
            <a:avLst/>
          </a:prstGeom>
          <a:solidFill>
            <a:srgbClr val="F696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05FA-A336-498A-B7B3-E5A18903A2D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35B7-BA90-45C7-8162-138AE875BF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524000"/>
            <a:ext cx="12192000" cy="4699000"/>
          </a:xfrm>
          <a:prstGeom prst="rect">
            <a:avLst/>
          </a:prstGeom>
          <a:solidFill>
            <a:srgbClr val="F696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66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05FA-A336-498A-B7B3-E5A18903A2D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35B7-BA90-45C7-8162-138AE875B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1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05FA-A336-498A-B7B3-E5A18903A2D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35B7-BA90-45C7-8162-138AE875B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05FA-A336-498A-B7B3-E5A18903A2D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35B7-BA90-45C7-8162-138AE875B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0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-127000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404813"/>
            <a:ext cx="11480800" cy="70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814732"/>
            <a:ext cx="11480800" cy="4103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83337"/>
            <a:ext cx="1005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605FA-A336-498A-B7B3-E5A18903A2D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4800" y="6356350"/>
            <a:ext cx="901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7860" y="6356349"/>
            <a:ext cx="1005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835B7-BA90-45C7-8162-138AE875B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Native 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American</a:t>
            </a:r>
            <a:r>
              <a:rPr lang="en-US" dirty="0" smtClean="0">
                <a:solidFill>
                  <a:schemeClr val="bg1"/>
                </a:solidFill>
              </a:rPr>
              <a:t> Petroglyphs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SUSHIL AHUJA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5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Petroglyph?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Image carved into rock</a:t>
            </a:r>
          </a:p>
          <a:p>
            <a:r>
              <a:rPr lang="en-US" dirty="0" smtClean="0"/>
              <a:t>Word comes from</a:t>
            </a:r>
          </a:p>
          <a:p>
            <a:pPr lvl="1"/>
            <a:r>
              <a:rPr lang="en-US" i="1" dirty="0" smtClean="0"/>
              <a:t>Glyph </a:t>
            </a:r>
            <a:r>
              <a:rPr lang="en-US" dirty="0" smtClean="0"/>
              <a:t>is a carved image</a:t>
            </a:r>
          </a:p>
          <a:p>
            <a:pPr lvl="1"/>
            <a:r>
              <a:rPr lang="en-US" dirty="0" smtClean="0"/>
              <a:t>Prefix </a:t>
            </a:r>
            <a:r>
              <a:rPr lang="en-US" i="1" dirty="0" smtClean="0"/>
              <a:t>petro </a:t>
            </a:r>
            <a:r>
              <a:rPr lang="en-US" dirty="0" smtClean="0"/>
              <a:t>comes from the Greek for </a:t>
            </a:r>
            <a:r>
              <a:rPr lang="en-US" i="1" dirty="0" smtClean="0"/>
              <a:t>rock</a:t>
            </a:r>
          </a:p>
          <a:p>
            <a:r>
              <a:rPr lang="en-US" dirty="0" smtClean="0"/>
              <a:t>Usually made by scratching dark layer off</a:t>
            </a:r>
          </a:p>
          <a:p>
            <a:r>
              <a:rPr lang="en-US" dirty="0" smtClean="0"/>
              <a:t>Exposes lighter underneath layer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559" y="2234377"/>
            <a:ext cx="4592782" cy="3254433"/>
          </a:xfrm>
        </p:spPr>
      </p:pic>
    </p:spTree>
    <p:extLst>
      <p:ext uri="{BB962C8B-B14F-4D97-AF65-F5344CB8AC3E}">
        <p14:creationId xmlns:p14="http://schemas.microsoft.com/office/powerpoint/2010/main" val="21166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21" y="352794"/>
            <a:ext cx="11480800" cy="701675"/>
          </a:xfrm>
        </p:spPr>
        <p:txBody>
          <a:bodyPr/>
          <a:lstStyle/>
          <a:p>
            <a:r>
              <a:rPr lang="en-US" dirty="0" smtClean="0"/>
              <a:t>Petroglyph Locations in the Southwest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91" y="1814512"/>
            <a:ext cx="3662861" cy="410368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1" y="1724360"/>
            <a:ext cx="2744029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858" y="3098245"/>
            <a:ext cx="2863093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95" y="3999247"/>
            <a:ext cx="2438400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17609" y="2418848"/>
            <a:ext cx="74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UTAH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399" y="5102728"/>
            <a:ext cx="109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ARIZONA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93780" y="5102728"/>
            <a:ext cx="151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MEXICO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7274" y="5315687"/>
            <a:ext cx="305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Canyonlands</a:t>
            </a:r>
            <a:r>
              <a:rPr lang="en-US" dirty="0" smtClean="0"/>
              <a:t> National Park, 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4181" y="5904802"/>
            <a:ext cx="404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Chaco Culture National Historical Park, AZ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77101" y="5102728"/>
            <a:ext cx="343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Petrified Forest National Park, NM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24399" y="4051022"/>
            <a:ext cx="773876" cy="544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36426" y="4235688"/>
            <a:ext cx="855023" cy="677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80561" y="1814512"/>
            <a:ext cx="1563624" cy="196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6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023 L 0.00208 -0.2497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15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Newspaper Rock, Utah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" y="1970448"/>
            <a:ext cx="5669280" cy="3782291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Rocks covered in petroglyphs</a:t>
            </a:r>
          </a:p>
          <a:p>
            <a:r>
              <a:rPr lang="en-US" dirty="0" smtClean="0"/>
              <a:t>Contains over 650 designs</a:t>
            </a:r>
          </a:p>
          <a:p>
            <a:r>
              <a:rPr lang="en-US" dirty="0" smtClean="0"/>
              <a:t>First carvings made 2,000 years ago</a:t>
            </a:r>
          </a:p>
          <a:p>
            <a:r>
              <a:rPr lang="en-US" dirty="0" err="1" smtClean="0"/>
              <a:t>Tse</a:t>
            </a:r>
            <a:r>
              <a:rPr lang="en-US" dirty="0" smtClean="0"/>
              <a:t>’ </a:t>
            </a:r>
            <a:r>
              <a:rPr lang="en-US" dirty="0" err="1" smtClean="0"/>
              <a:t>Hane</a:t>
            </a:r>
            <a:endParaRPr lang="en-US" dirty="0" smtClean="0"/>
          </a:p>
          <a:p>
            <a:pPr lvl="1"/>
            <a:r>
              <a:rPr lang="en-US" dirty="0" smtClean="0"/>
              <a:t>Navajo</a:t>
            </a:r>
          </a:p>
          <a:p>
            <a:pPr lvl="1"/>
            <a:r>
              <a:rPr lang="en-US" dirty="0" smtClean="0"/>
              <a:t>“Rock that tells a story”</a:t>
            </a:r>
          </a:p>
        </p:txBody>
      </p:sp>
    </p:spTree>
    <p:extLst>
      <p:ext uri="{BB962C8B-B14F-4D97-AF65-F5344CB8AC3E}">
        <p14:creationId xmlns:p14="http://schemas.microsoft.com/office/powerpoint/2010/main" val="330722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Images</a:t>
            </a:r>
            <a:endParaRPr lang="en-US" dirty="0"/>
          </a:p>
        </p:txBody>
      </p:sp>
      <p:pic>
        <p:nvPicPr>
          <p:cNvPr id="4" name="Shee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668" y="3977414"/>
            <a:ext cx="2173357" cy="1893500"/>
          </a:xfrm>
          <a:prstGeom prst="rect">
            <a:avLst/>
          </a:prstGeom>
        </p:spPr>
      </p:pic>
      <p:pic>
        <p:nvPicPr>
          <p:cNvPr id="5" name="Bis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655" y="1755260"/>
            <a:ext cx="2591391" cy="1870308"/>
          </a:xfrm>
          <a:prstGeom prst="rect">
            <a:avLst/>
          </a:prstGeom>
        </p:spPr>
      </p:pic>
      <p:pic>
        <p:nvPicPr>
          <p:cNvPr id="6" name="Dee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385" y="1788898"/>
            <a:ext cx="3535491" cy="1867707"/>
          </a:xfrm>
          <a:prstGeom prst="rect">
            <a:avLst/>
          </a:prstGeom>
        </p:spPr>
      </p:pic>
      <p:pic>
        <p:nvPicPr>
          <p:cNvPr id="7" name="Gi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383" y="2339989"/>
            <a:ext cx="1914525" cy="2857500"/>
          </a:xfrm>
          <a:prstGeom prst="rect">
            <a:avLst/>
          </a:prstGeom>
        </p:spPr>
      </p:pic>
      <p:pic>
        <p:nvPicPr>
          <p:cNvPr id="8" name="Pawprin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636" y="3971056"/>
            <a:ext cx="2228797" cy="1867707"/>
          </a:xfrm>
          <a:prstGeom prst="rect">
            <a:avLst/>
          </a:prstGeom>
        </p:spPr>
      </p:pic>
      <p:pic>
        <p:nvPicPr>
          <p:cNvPr id="9" name="Squirrel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25" y="2339989"/>
            <a:ext cx="2215846" cy="2857500"/>
          </a:xfrm>
          <a:prstGeom prst="rect">
            <a:avLst/>
          </a:prstGeom>
        </p:spPr>
      </p:pic>
      <p:pic>
        <p:nvPicPr>
          <p:cNvPr id="10" name="Symbol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641" y="3990311"/>
            <a:ext cx="1960379" cy="18677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73744" y="5197489"/>
            <a:ext cx="1014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Squirrel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782436" y="3607885"/>
            <a:ext cx="765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Bison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428774" y="3570946"/>
            <a:ext cx="1264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Deer Herd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118302" y="5210795"/>
            <a:ext cx="158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Gila Monster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151852" y="5822650"/>
            <a:ext cx="1867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Big Horn Sheep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852205" y="5822650"/>
            <a:ext cx="1014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Symbol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793622" y="5826301"/>
            <a:ext cx="1799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Bear </a:t>
            </a:r>
            <a:r>
              <a:rPr lang="en-US" sz="2000" b="1" dirty="0" err="1" smtClean="0"/>
              <a:t>Pawprint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6886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126</TotalTime>
  <Words>112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Native American Petroglyphs</vt:lpstr>
      <vt:lpstr>What Is a Petroglyph?</vt:lpstr>
      <vt:lpstr>Petroglyph Locations in the Southwest</vt:lpstr>
      <vt:lpstr>Newspaper Rock, Utah</vt:lpstr>
      <vt:lpstr>Examples of Images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 American Petroglyphs</dc:title>
  <dc:creator>David Stark</dc:creator>
  <cp:lastModifiedBy>Student</cp:lastModifiedBy>
  <cp:revision>13</cp:revision>
  <dcterms:created xsi:type="dcterms:W3CDTF">2013-05-14T16:40:47Z</dcterms:created>
  <dcterms:modified xsi:type="dcterms:W3CDTF">2015-10-20T22:18:46Z</dcterms:modified>
</cp:coreProperties>
</file>