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58" r:id="rId4"/>
    <p:sldId id="259" r:id="rId5"/>
    <p:sldId id="260" r:id="rId6"/>
    <p:sldId id="261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D9C8C-A87A-4AE3-BF44-6636007E5FA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7B03-67B9-47CF-825E-481D17F6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I found out about virtual offices.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7B03-67B9-47CF-825E-481D17F64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7B03-67B9-47CF-825E-481D17F64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people just want a prestigious address. Or they do not want their home address known.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7B03-67B9-47CF-825E-481D17F64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8595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075-435D-4631-A08C-D2322EF1B1DF}" type="datetime1">
              <a:rPr lang="en-US" smtClean="0"/>
              <a:t>1/6/2016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8CF-FEAD-4A69-877F-316DF58D2FD0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38CE-2EA3-456C-B37B-E949CFFA6A70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A0F-47D9-49E2-9420-848490B5F53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3E7A-5A58-47C0-95B4-DD1B31E1DACD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3840-FD84-45C9-A39B-C629DE8EE350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BE53-AE6A-42ED-AD09-C8C6A01265ED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480-7A98-4361-B181-206CEEA14171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4CC-4C3A-441E-879E-0E962EE9B6E0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1DB7-955D-48FC-9CF0-D88A9ABB0391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E539-4A96-45B3-A8B7-8304DCCC8D77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92A035-5217-4E77-AE26-96A6823A56F3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658604-9614-4AFA-8445-FEEC0E9A39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5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Virtual Office</a:t>
            </a:r>
            <a:endParaRPr lang="en-US" dirty="0"/>
          </a:p>
        </p:txBody>
      </p:sp>
      <p:pic>
        <p:nvPicPr>
          <p:cNvPr id="4" name="Picture 3" descr="VirtualOff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85750"/>
            <a:ext cx="2959100" cy="4438650"/>
          </a:xfrm>
          <a:prstGeom prst="ellipse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475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22" dur="4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Services Provided</a:t>
            </a:r>
            <a:endParaRPr lang="en-US" dirty="0"/>
          </a:p>
        </p:txBody>
      </p:sp>
      <p:pic>
        <p:nvPicPr>
          <p:cNvPr id="8" name="Content Placeholder 7" descr="View.JPG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200150"/>
            <a:ext cx="4038600" cy="269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Phone </a:t>
            </a:r>
            <a:r>
              <a:rPr lang="en-US" dirty="0" smtClean="0">
                <a:hlinkClick r:id="rId4" action="ppaction://hlinksldjump"/>
              </a:rPr>
              <a:t>answering</a:t>
            </a:r>
            <a:endParaRPr lang="en-US" dirty="0" smtClean="0"/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Website management</a:t>
            </a:r>
          </a:p>
          <a:p>
            <a:r>
              <a:rPr lang="en-US" dirty="0" smtClean="0"/>
              <a:t>Meeting space</a:t>
            </a:r>
          </a:p>
          <a:p>
            <a:r>
              <a:rPr lang="en-US" dirty="0" smtClean="0"/>
              <a:t>Professional address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4" name="Action Button: End 3">
            <a:hlinkClick r:id="" action="ppaction://hlinkshowjump?jump=lastslide" highlightClick="1"/>
          </p:cNvPr>
          <p:cNvSpPr/>
          <p:nvPr/>
        </p:nvSpPr>
        <p:spPr>
          <a:xfrm>
            <a:off x="17691" y="4019550"/>
            <a:ext cx="1042416" cy="104241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Answering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Answer all calls </a:t>
            </a:r>
          </a:p>
          <a:p>
            <a:r>
              <a:rPr lang="en-US" dirty="0" smtClean="0"/>
              <a:t>Take messages </a:t>
            </a:r>
          </a:p>
          <a:p>
            <a:r>
              <a:rPr lang="en-US" dirty="0" smtClean="0"/>
              <a:t>Direct calls to “your” orders department</a:t>
            </a:r>
          </a:p>
          <a:p>
            <a:r>
              <a:rPr lang="en-US" dirty="0" smtClean="0"/>
              <a:t>Direct calls to “your” billing department</a:t>
            </a:r>
          </a:p>
          <a:p>
            <a:r>
              <a:rPr lang="en-US" dirty="0" smtClean="0"/>
              <a:t>Answer simple 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657350"/>
            <a:ext cx="3435927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5499" y="4114241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Accounts Receivable and Accounts Payable</a:t>
            </a:r>
          </a:p>
          <a:p>
            <a:r>
              <a:rPr lang="en-US" dirty="0" smtClean="0"/>
              <a:t>Cash Management</a:t>
            </a:r>
          </a:p>
          <a:p>
            <a:r>
              <a:rPr lang="en-US" dirty="0" smtClean="0"/>
              <a:t>Budgeting</a:t>
            </a:r>
          </a:p>
          <a:p>
            <a:r>
              <a:rPr lang="en-US" dirty="0" smtClean="0"/>
              <a:t>Forecasting </a:t>
            </a:r>
          </a:p>
          <a:p>
            <a:r>
              <a:rPr lang="en-US" dirty="0" smtClean="0"/>
              <a:t>Job Costing </a:t>
            </a:r>
          </a:p>
          <a:p>
            <a:r>
              <a:rPr lang="en-US" dirty="0" smtClean="0"/>
              <a:t>Inventory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4622292"/>
            <a:ext cx="2895600" cy="273844"/>
          </a:xfrm>
        </p:spPr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8090963" y="4101084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Optimization for increased traffic</a:t>
            </a:r>
          </a:p>
          <a:p>
            <a:r>
              <a:rPr lang="en-US" dirty="0" smtClean="0"/>
              <a:t>Frequent updating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016" y="1200152"/>
            <a:ext cx="3733800" cy="3022528"/>
          </a:xfrm>
          <a:scene3d>
            <a:camera prst="perspectiveHeroicExtremeRightFacing"/>
            <a:lightRig rig="threePt" dir="t"/>
          </a:scene3d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59" y="40767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Spaces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" y="1657228"/>
            <a:ext cx="1828800" cy="1741054"/>
            <a:chOff x="457200" y="1657228"/>
            <a:chExt cx="1828800" cy="1741054"/>
          </a:xfrm>
        </p:grpSpPr>
        <p:pic>
          <p:nvPicPr>
            <p:cNvPr id="7" name="Picture 6" descr="RecArea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1657228"/>
              <a:ext cx="1828800" cy="121932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457200" y="3028950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Reception Area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1657228"/>
            <a:ext cx="1828800" cy="1741054"/>
            <a:chOff x="4648200" y="1657228"/>
            <a:chExt cx="1828800" cy="1741054"/>
          </a:xfrm>
        </p:grpSpPr>
        <p:pic>
          <p:nvPicPr>
            <p:cNvPr id="6" name="Picture 5" descr="MtgRoom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8200" y="1657228"/>
              <a:ext cx="1828800" cy="12192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1" name="TextBox 10"/>
            <p:cNvSpPr txBox="1"/>
            <p:nvPr/>
          </p:nvSpPr>
          <p:spPr>
            <a:xfrm>
              <a:off x="4724400" y="302895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Meeting Room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0800" y="1657228"/>
            <a:ext cx="1828800" cy="1741054"/>
            <a:chOff x="2590800" y="1657228"/>
            <a:chExt cx="1828800" cy="1741054"/>
          </a:xfrm>
        </p:grpSpPr>
        <p:pic>
          <p:nvPicPr>
            <p:cNvPr id="8" name="Picture 7" descr="TrainingRm1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0800" y="1657228"/>
              <a:ext cx="1828800" cy="12192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2667000" y="302895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Room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1657228"/>
            <a:ext cx="1828800" cy="2295052"/>
            <a:chOff x="6705600" y="1657228"/>
            <a:chExt cx="1828800" cy="2295052"/>
          </a:xfrm>
        </p:grpSpPr>
        <p:pic>
          <p:nvPicPr>
            <p:cNvPr id="9" name="Picture 8" descr="Cubicles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05600" y="1657228"/>
              <a:ext cx="1828800" cy="12192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7010400" y="3028950"/>
              <a:ext cx="13933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Cubicle (for</a:t>
              </a:r>
            </a:p>
            <a:p>
              <a:r>
                <a:rPr lang="en-US" dirty="0" smtClean="0"/>
                <a:t>Work or </a:t>
              </a:r>
            </a:p>
            <a:p>
              <a:r>
                <a:rPr lang="en-US" dirty="0" smtClean="0"/>
                <a:t>Interviews)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6003" y="4476750"/>
            <a:ext cx="644439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can usually rent space by the hour, day, week, or month.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19" name="Action Button: Back or Previous 18">
            <a:hlinkClick r:id="rId6" action="ppaction://hlinksldjump" highlightClick="1"/>
          </p:cNvPr>
          <p:cNvSpPr/>
          <p:nvPr/>
        </p:nvSpPr>
        <p:spPr>
          <a:xfrm>
            <a:off x="8090963" y="4101084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Address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an address in more exclusive areas</a:t>
            </a:r>
          </a:p>
          <a:p>
            <a:r>
              <a:rPr lang="en-US" dirty="0" smtClean="0"/>
              <a:t>Create locations in multiple cities</a:t>
            </a:r>
          </a:p>
          <a:p>
            <a:r>
              <a:rPr lang="en-US" dirty="0" smtClean="0"/>
              <a:t>Mail can be forwarded to your physical location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142" y="1200150"/>
            <a:ext cx="2262716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  <p:sp>
        <p:nvSpPr>
          <p:cNvPr id="6" name="Action Button: Back or Previous 5">
            <a:hlinkClick r:id="rId4" action="ppaction://hlinksldjump" highlightClick="1"/>
          </p:cNvPr>
          <p:cNvSpPr/>
          <p:nvPr/>
        </p:nvSpPr>
        <p:spPr>
          <a:xfrm>
            <a:off x="8090963" y="4101084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only for what you need</a:t>
            </a:r>
          </a:p>
          <a:p>
            <a:r>
              <a:rPr lang="en-US" dirty="0" smtClean="0"/>
              <a:t>Much less expensive than leasing space</a:t>
            </a:r>
          </a:p>
          <a:p>
            <a:r>
              <a:rPr lang="en-US" dirty="0" smtClean="0"/>
              <a:t>Perfect for people who</a:t>
            </a:r>
          </a:p>
          <a:p>
            <a:pPr lvl="1"/>
            <a:r>
              <a:rPr lang="en-US" dirty="0" smtClean="0"/>
              <a:t>Work from home</a:t>
            </a:r>
          </a:p>
          <a:p>
            <a:pPr lvl="1"/>
            <a:r>
              <a:rPr lang="en-US" dirty="0" smtClean="0"/>
              <a:t>Travel frequently</a:t>
            </a:r>
          </a:p>
          <a:p>
            <a:pPr lvl="1"/>
            <a:r>
              <a:rPr lang="en-US" dirty="0" smtClean="0"/>
              <a:t>Want to establish a satellite office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SUSHIL AHUJA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476</TotalTime>
  <Words>193</Words>
  <Application>Microsoft Office PowerPoint</Application>
  <PresentationFormat>On-screen Show (16:9)</PresentationFormat>
  <Paragraphs>57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The  Virtual Office</vt:lpstr>
      <vt:lpstr>Types of Services Provided</vt:lpstr>
      <vt:lpstr>Phone Answering Service</vt:lpstr>
      <vt:lpstr>Accounting</vt:lpstr>
      <vt:lpstr>Website Management</vt:lpstr>
      <vt:lpstr>Meeting Spaces</vt:lpstr>
      <vt:lpstr>Professional Address</vt:lpstr>
      <vt:lpstr>Economical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Virtual Office</dc:title>
  <dc:creator>Dessa Sobieski</dc:creator>
  <cp:lastModifiedBy>Richa</cp:lastModifiedBy>
  <cp:revision>33</cp:revision>
  <dcterms:created xsi:type="dcterms:W3CDTF">2012-04-13T14:10:01Z</dcterms:created>
  <dcterms:modified xsi:type="dcterms:W3CDTF">2016-01-06T22:21:47Z</dcterms:modified>
</cp:coreProperties>
</file>