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0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[Book.xlsx]Sheet1!$B$2:$B$15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[Book.xlsx]Sheet1!$C$2:$C$15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xmlns:c16r2="http://schemas.microsoft.com/office/drawing/2015/06/chart">
            <c:ext xmlns:c16="http://schemas.microsoft.com/office/drawing/2014/chart" uri="{C3380CC4-5D6E-409C-BE32-E72D297353CC}">
              <c16:uniqueId val="{00000000-9A98-554C-AFB3-6BE8C95C9BC6}"/>
            </c:ext>
          </c:extLst>
        </c:ser>
        <c:dLbls>
          <c:showLegendKey val="0"/>
          <c:showVal val="0"/>
          <c:showCatName val="0"/>
          <c:showSerName val="0"/>
          <c:showPercent val="0"/>
          <c:showBubbleSize val="0"/>
        </c:dLbls>
        <c:gapWidth val="182"/>
        <c:axId val="1090553552"/>
        <c:axId val="1090554096"/>
      </c:barChart>
      <c:catAx>
        <c:axId val="109055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4096"/>
        <c:crosses val="autoZero"/>
        <c:auto val="1"/>
        <c:lblAlgn val="ctr"/>
        <c:lblOffset val="100"/>
        <c:noMultiLvlLbl val="0"/>
      </c:catAx>
      <c:valAx>
        <c:axId val="109055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3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US"/>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US"/>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US"/>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ctr"/>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1723869" y="2908091"/>
            <a:ext cx="838396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smtClean="0">
                <a:latin typeface="Times New Roman" panose="02020603050405020304" pitchFamily="18" charset="0"/>
                <a:cs typeface="Times New Roman" panose="02020603050405020304" pitchFamily="18" charset="0"/>
              </a:rPr>
              <a:t>Y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Roshana.M</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REGISTER NO.        :</a:t>
            </a:r>
            <a:r>
              <a:rPr lang="en-IN" sz="2400" dirty="0" smtClean="0">
                <a:latin typeface="Times New Roman" panose="02020603050405020304" pitchFamily="18" charset="0"/>
                <a:cs typeface="Times New Roman" panose="02020603050405020304" pitchFamily="18" charset="0"/>
              </a:rPr>
              <a:t>322200063</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USER NAME           :asunm1475322200063</a:t>
            </a:r>
            <a:endParaRPr lang="en-GB"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a:t>
            </a:r>
            <a:r>
              <a:rPr lang="en-IN" sz="2400" dirty="0" smtClean="0">
                <a:latin typeface="Times New Roman" panose="02020603050405020304" pitchFamily="18" charset="0"/>
                <a:cs typeface="Times New Roman" panose="02020603050405020304" pitchFamily="18" charset="0"/>
              </a:rPr>
              <a:t>Department of commerce (</a:t>
            </a:r>
            <a:r>
              <a:rPr lang="en-IN" sz="2400" dirty="0" smtClean="0">
                <a:latin typeface="Times New Roman" panose="02020603050405020304" pitchFamily="18" charset="0"/>
                <a:cs typeface="Times New Roman" panose="02020603050405020304" pitchFamily="18" charset="0"/>
              </a:rPr>
              <a:t>Honours)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SRI KANYAKA PARAMESWARI </a:t>
            </a:r>
            <a:r>
              <a:rPr lang="en-IN" sz="2400" dirty="0" smtClean="0">
                <a:latin typeface="Times New Roman" panose="02020603050405020304" pitchFamily="18" charset="0"/>
                <a:cs typeface="Times New Roman" panose="02020603050405020304" pitchFamily="18" charset="0"/>
              </a:rPr>
              <a:t>ARTS &amp; </a:t>
            </a:r>
            <a:r>
              <a:rPr lang="en-IN" sz="2400" dirty="0">
                <a:latin typeface="Times New Roman" panose="02020603050405020304" pitchFamily="18" charset="0"/>
                <a:cs typeface="Times New Roman" panose="02020603050405020304" pitchFamily="18" charset="0"/>
              </a:rPr>
              <a:t>SCIENCE COLLEGE FOR </a:t>
            </a:r>
            <a:r>
              <a:rPr lang="en-IN" sz="2400" dirty="0" smtClean="0">
                <a:latin typeface="Times New Roman" panose="02020603050405020304" pitchFamily="18" charset="0"/>
                <a:cs typeface="Times New Roman" panose="02020603050405020304" pitchFamily="18" charset="0"/>
              </a:rPr>
              <a:t>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 xmlns:a16="http://schemas.microsoft.com/office/drawing/2014/main" id="{17A8C679-59BF-8C50-EEBA-2C8D621BFC5F}"/>
              </a:ext>
            </a:extLst>
          </p:cNvPr>
          <p:cNvGraphicFramePr>
            <a:graphicFrameLocks/>
          </p:cNvGraphicFramePr>
          <p:nvPr>
            <p:extLst>
              <p:ext uri="{D42A27DB-BD31-4B8C-83A1-F6EECF244321}">
                <p14:modId xmlns:p14="http://schemas.microsoft.com/office/powerpoint/2010/main" val="3345577866"/>
              </p:ext>
            </p:extLst>
          </p:nvPr>
        </p:nvGraphicFramePr>
        <p:xfrm>
          <a:off x="2078182" y="1344706"/>
          <a:ext cx="8031561" cy="4119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AGENDA:</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exibility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 xmlns:a16="http://schemas.microsoft.com/office/drawing/2014/main" id="{33BE2C00-253F-A799-10A9-039BCAB0D1BB}"/>
              </a:ext>
            </a:extLst>
          </p:cNvPr>
          <p:cNvSpPr txBox="1"/>
          <p:nvPr/>
        </p:nvSpPr>
        <p:spPr>
          <a:xfrm>
            <a:off x="1303262" y="1166842"/>
            <a:ext cx="7538355" cy="4893647"/>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Kaggle,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smtClean="0">
                <a:latin typeface="Times New Roman" panose="02020603050405020304"/>
              </a:rPr>
              <a:t>Designing</a:t>
            </a:r>
            <a:r>
              <a:rPr lang="en-GB" sz="2400" dirty="0">
                <a:latin typeface="Times New Roman" panose="02020603050405020304"/>
              </a:rPr>
              <a:t>.</a:t>
            </a:r>
            <a:endParaRPr lang="en-GB" sz="2400" dirty="0">
              <a:latin typeface="Times New Roman" panose="02020603050405020304"/>
            </a:endParaRP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a:t>
            </a:r>
            <a:r>
              <a:rPr lang="en-US" sz="2400" dirty="0" smtClean="0">
                <a:latin typeface="Times New Roman" panose="02020603050405020304"/>
              </a:rPr>
              <a:t>CLEANING: Missing </a:t>
            </a:r>
            <a:r>
              <a:rPr lang="en-US" sz="2400" dirty="0">
                <a:latin typeface="Times New Roman" panose="02020603050405020304"/>
              </a:rPr>
              <a:t>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345</TotalTime>
  <Words>585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40</cp:revision>
  <dcterms:created xsi:type="dcterms:W3CDTF">2024-08-21T00:32:52Z</dcterms:created>
  <dcterms:modified xsi:type="dcterms:W3CDTF">2024-08-29T14:38:04Z</dcterms:modified>
</cp:coreProperties>
</file>