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NAME:ROSHAN.M</a:t>
            </a:r>
          </a:p>
          <a:p>
            <a:r>
              <a:rPr lang="en-US" sz="2400" dirty="0"/>
              <a:t>NM I’D: 921C70615E25A7DB14541793AAC6A33E</a:t>
            </a:r>
          </a:p>
          <a:p>
            <a:r>
              <a:rPr lang="en-US" sz="2400" dirty="0"/>
              <a:t>DEPARTMENT: B.com (General)</a:t>
            </a:r>
          </a:p>
          <a:p>
            <a:r>
              <a:rPr lang="en-US" sz="2400" err="1"/>
              <a:t>COLLEGE</a:t>
            </a:r>
            <a:r>
              <a:rPr lang="en-US" sz="2400"/>
              <a:t>: Hindustan </a:t>
            </a:r>
            <a:r>
              <a:rPr lang="en-US" sz="2400" dirty="0"/>
              <a:t>college of arts and science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380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saranya P</cp:lastModifiedBy>
  <cp:revision>19</cp:revision>
  <dcterms:created xsi:type="dcterms:W3CDTF">2024-03-29T15:07:22Z</dcterms:created>
  <dcterms:modified xsi:type="dcterms:W3CDTF">2024-10-01T14:45:38Z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