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304" r:id="rId3"/>
    <p:sldId id="261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5" r:id="rId12"/>
  </p:sldIdLst>
  <p:sldSz cx="9144000" cy="5143500" type="screen16x9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Raleway Thin" charset="0"/>
      <p:regular r:id="rId18"/>
      <p:bold r:id="rId19"/>
      <p:italic r:id="rId20"/>
      <p:boldItalic r:id="rId21"/>
    </p:embeddedFont>
    <p:embeddedFont>
      <p:font typeface="Barlow Light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357818" y="1214428"/>
            <a:ext cx="2534182" cy="2418182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928662" y="2143122"/>
            <a:ext cx="4962600" cy="135109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Deploy a LAMP Stack Application to </a:t>
            </a: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Amazon </a:t>
            </a:r>
            <a:r>
              <a:rPr lang="en-US" sz="36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Lightsail</a:t>
            </a: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sz="360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785786" y="642924"/>
            <a:ext cx="6000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COMPRINNO TECHNOLOGIES-ASSESSMENT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5715008" y="3929072"/>
            <a:ext cx="278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PREPARED BY,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ROSHAN VIJAY V 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pic>
        <p:nvPicPr>
          <p:cNvPr id="8194" name="Picture 2" descr="C:\Users\Roshan Vijay\Desktop\COMPRINNO TECH\LAMP\Screenshot (798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9"/>
            <a:ext cx="4000528" cy="2250297"/>
          </a:xfrm>
          <a:prstGeom prst="rect">
            <a:avLst/>
          </a:prstGeom>
          <a:noFill/>
        </p:spPr>
      </p:pic>
      <p:pic>
        <p:nvPicPr>
          <p:cNvPr id="8195" name="Picture 3" descr="C:\Users\Roshan Vijay\Desktop\COMPRINNO TECH\LAMP\Screenshot (797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285998"/>
            <a:ext cx="3952860" cy="22234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Now the LAMP stack application is successfully deployed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214296"/>
            <a:ext cx="5486414" cy="3457130"/>
          </a:xfrm>
        </p:spPr>
        <p:txBody>
          <a:bodyPr/>
          <a:lstStyle/>
          <a:p>
            <a:endParaRPr lang="en-US" sz="1400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Lightsail</a:t>
            </a:r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Amazon 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Lightsail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a AWS service easy-to-use virtual private server (VPS) instances, containers, storage, 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databases,more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 a cost-effective monthly price.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main benefit is it's simplified setup and management processes allow businesses to quickly deploy and maintain their applications.</a:t>
            </a:r>
          </a:p>
          <a:p>
            <a:endParaRPr lang="en-US" sz="1400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LAMP Stack:</a:t>
            </a:r>
            <a:endParaRPr lang="en-US" sz="14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 LAMP stack is a bundle of four different software technologies that developers use to build websites and web applications. 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LAMP is an acronym for the operating system, Linux; the web server, Apache; the database server, 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 and the programming language, PHP.</a:t>
            </a:r>
          </a:p>
          <a:p>
            <a:endParaRPr lang="en-US" sz="1400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785800"/>
            <a:ext cx="3971924" cy="38508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Step1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the AWS Management console, go to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Lightsail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Then Create an Instance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Then select the required AWS region and Availability zone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pic>
        <p:nvPicPr>
          <p:cNvPr id="1026" name="Picture 2" descr="C:\Users\Roshan Vijay\Desktop\COMPRINNO TECH\LAMP\Screenshot (787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1071552"/>
            <a:ext cx="4286280" cy="30003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596" y="357172"/>
            <a:ext cx="5640900" cy="2640900"/>
          </a:xfrm>
        </p:spPr>
        <p:txBody>
          <a:bodyPr/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Step2: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Select the Image as Linux (Platform)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Select the blueprint (APP + OS) as LAMP</a:t>
            </a:r>
          </a:p>
          <a:p>
            <a:pPr lvl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pic>
        <p:nvPicPr>
          <p:cNvPr id="2050" name="Picture 2" descr="C:\Users\Roshan Vijay\Desktop\COMPRINNO TECH\LAMP\Screenshot (788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1928808"/>
            <a:ext cx="4429156" cy="29664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158" y="428610"/>
            <a:ext cx="6000792" cy="3357586"/>
          </a:xfrm>
        </p:spPr>
        <p:txBody>
          <a:bodyPr/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Step 3: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Add the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Launchscript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/user data to configure the instance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Clone the directory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Change the writing permission on setting file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Creating the database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Change the SSH key pair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create new key pair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Then select the required instance cost plan </a:t>
            </a:r>
          </a:p>
          <a:p>
            <a:pPr lvl="1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pic>
        <p:nvPicPr>
          <p:cNvPr id="4098" name="Picture 2" descr="C:\Users\Roshan Vijay\Desktop\COMPRINNO TECH\LAMP\Screenshot (789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85734"/>
            <a:ext cx="4357718" cy="2451217"/>
          </a:xfrm>
          <a:prstGeom prst="rect">
            <a:avLst/>
          </a:prstGeom>
          <a:noFill/>
        </p:spPr>
      </p:pic>
      <p:pic>
        <p:nvPicPr>
          <p:cNvPr id="4099" name="Picture 3" descr="C:\Users\Roshan Vijay\Desktop\COMPRINNO TECH\LAMP\Screenshot (790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2000246"/>
            <a:ext cx="3667108" cy="26790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596" y="285734"/>
            <a:ext cx="5640900" cy="3922288"/>
          </a:xfrm>
        </p:spPr>
        <p:txBody>
          <a:bodyPr/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Step 4: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Provide a name to the instance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Provide key- tag values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Key as server and tag as LAMP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Then create the instance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pic>
        <p:nvPicPr>
          <p:cNvPr id="5122" name="Picture 2" descr="C:\Users\Roshan Vijay\Desktop\COMPRINNO TECH\LAMP\Screenshot (79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1857370"/>
            <a:ext cx="5167305" cy="29066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596" y="571486"/>
            <a:ext cx="5640900" cy="2640900"/>
          </a:xfrm>
        </p:spPr>
        <p:txBody>
          <a:bodyPr/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Step 5: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Using the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terminal,connect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the instance using SSH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Make sure the server is running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pic>
        <p:nvPicPr>
          <p:cNvPr id="6146" name="Picture 2" descr="C:\Users\Roshan Vijay\Desktop\COMPRINNO TECH\LAMP\Screenshot (79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1785932"/>
            <a:ext cx="5500683" cy="30941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158" y="500048"/>
            <a:ext cx="5640900" cy="2640900"/>
          </a:xfrm>
        </p:spPr>
        <p:txBody>
          <a:bodyPr/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Step 6: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Copy and paste the public IP of the instance in new tab of the browser and make sure the Application is running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pic>
        <p:nvPicPr>
          <p:cNvPr id="7170" name="Picture 2" descr="C:\Users\Roshan Vijay\Desktop\COMPRINNO TECH\LAMP\Screenshot (799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857370"/>
            <a:ext cx="4881553" cy="27458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285</Words>
  <PresentationFormat>On-screen Show (16:9)</PresentationFormat>
  <Paragraphs>53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Times New Roman</vt:lpstr>
      <vt:lpstr>Raleway Thin</vt:lpstr>
      <vt:lpstr>Barlow Light</vt:lpstr>
      <vt:lpstr>Wingdings</vt:lpstr>
      <vt:lpstr>Gaoler template</vt:lpstr>
      <vt:lpstr>Deploy a LAMP Stack Application to  Amazon Lightsail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a LAMP Stack Application to  Amazon Lightsail</dc:title>
  <dc:creator>Roshan Vijay</dc:creator>
  <cp:lastModifiedBy>Roshan Vijay</cp:lastModifiedBy>
  <cp:revision>1</cp:revision>
  <dcterms:modified xsi:type="dcterms:W3CDTF">2024-01-24T02:42:01Z</dcterms:modified>
</cp:coreProperties>
</file>