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D1E15-F621-EDC8-6303-0C1468133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75CB5-33C0-5CC7-FF50-1AB8BEFA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A37BC-EB3F-3F37-04D0-988244DE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C18CA-137A-0B7C-5E64-F4BF80CE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3058A-E793-9DA3-027C-AFB753E0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55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8DA02-6A95-237B-EE5D-89A885AD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917105-5F39-F2EB-E7FF-F17B361A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48B02A-4C87-4228-919C-9CBA5A64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A1252-DBC8-F953-9A0A-E42B2B02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C4303-7728-6638-30EC-F57FC793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109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5C9966-4A53-3896-DC75-64148B49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9143DB-3A7B-E8B3-A809-305C759A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46130-35B0-3C26-9615-A624D338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8D87D-6DB3-C56D-AD97-ED7F81E1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BAA38-B678-FAF5-799B-40E28912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378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81098-5174-95EE-E78C-502A8766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E414D-F915-4E06-D9F3-587547A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88236-58A0-430C-C96E-D8FB450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D4EB9-43D3-AA28-B7A3-9DBE36F2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A167F-4083-EDAA-16FF-6FE8BBC1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4888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EF100-4AD4-CD7C-9692-1FE7438B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4D08C-E72E-FF77-B8C5-340E6013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DEED2-8EF7-C82C-FAFD-88A5AE5B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A642E-8659-07FA-E072-E576C21F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64C94-6764-1CAF-D5C5-A4F59096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46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D0A34-F561-7F7F-4676-9B2C05E0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D9922-67B9-AE99-C60D-3E472CEB0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877C2-B1D4-BFAE-A3F6-5BEF51E7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BCCEA-EE8F-1433-6ED4-60235336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36B30-15F0-4BA2-2A0A-E1B9E1A7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BF14B-0F22-E28D-D045-BC5302E0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47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4EAD7-0444-48F3-7A04-8DE072DA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6E13F-44B9-6352-CA87-3C18F80D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72F565-9039-AA98-2627-564F4010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627CD-3B13-8909-0A56-00A0F41A5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4484D-9723-B3B6-3A3A-A2A372190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F06592-033D-50B7-597C-BB66B574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F86C00-6748-3564-0B41-82FA5823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050775-0945-EB47-5822-D003728A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884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3067D-5CAE-D9E2-0824-2C092552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D49BD0-E60D-25EC-C522-5C41DE8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D4E300-FA94-116B-EA26-31948767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33D4D-978E-7D6A-0A49-BF16CEE4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8023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65AFB8-CD33-6AF0-B7DB-135197EB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EE55D4-1B61-AE23-A773-FBECAADA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D491D7-5A9C-304E-9D6B-C302B36D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16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22B62-867C-D0F8-E111-6FB2128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D7B35-6C87-0575-2C73-4E2D2FC0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5DA1F6-3570-85AB-9A04-B636C823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8EC19D-9CA7-02DD-E203-FE7A9267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A74379-0BAF-7804-2514-B5DF4AA6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1533E-6536-3674-B3D9-D796B19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69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2E59B-5C40-DA07-BAA8-90FBE172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408563-00F7-3A12-B78E-8D8EBB05A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F4D65-6090-780C-2CF8-1BF323AF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5BD08-D000-973D-6566-9A64A549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3C287E-E28E-C0AB-FE4B-DDB4DF79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67985-EA9E-B88E-EA55-6FCDCB35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785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212ACA-9340-606D-F31A-587FCDEB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E8302-F15D-B1C4-161B-9BB337AC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2F9E1-0DE0-6506-3E20-F35253879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67B0-7A1E-46D4-8FE9-C7F6CD7CFA7E}" type="datetimeFigureOut">
              <a:rPr lang="es-VE" smtClean="0"/>
              <a:t>26/1/2025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A98F4-1501-8EF8-5EC8-697F242CB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B5455-7D61-8FB3-1B78-E7C58BFD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514D-3375-40DA-8AB4-C144832F5DC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60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26448A-6924-63BD-A816-9B317779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80574" y1="45370" x2="84615" y2="46065"/>
                        <a14:backgroundMark x1="84094" y1="48843" x2="82269" y2="53241"/>
                        <a14:backgroundMark x1="82269" y1="53241" x2="79270" y2="59259"/>
                        <a14:backgroundMark x1="79531" y1="59259" x2="84746" y2="59722"/>
                        <a14:backgroundMark x1="63755" y1="73380" x2="64016" y2="66898"/>
                        <a14:backgroundMark x1="64016" y1="66898" x2="64016" y2="66898"/>
                        <a14:backgroundMark x1="64016" y1="66898" x2="85919" y2="65509"/>
                        <a14:backgroundMark x1="85919" y1="65509" x2="85919" y2="65509"/>
                        <a14:backgroundMark x1="85919" y1="67824" x2="85398" y2="72222"/>
                        <a14:backgroundMark x1="63755" y1="74074" x2="85919" y2="73380"/>
                        <a14:backgroundMark x1="75098" y1="73611" x2="75098" y2="67361"/>
                        <a14:backgroundMark x1="67275" y1="71759" x2="82138" y2="68056"/>
                        <a14:backgroundMark x1="70143" y1="67824" x2="82660" y2="71991"/>
                        <a14:backgroundMark x1="71708" y1="49306" x2="75098" y2="45602"/>
                        <a14:backgroundMark x1="75750" y1="47685" x2="75750" y2="47685"/>
                        <a14:backgroundMark x1="75880" y1="48611" x2="76010" y2="5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DAC89A-AE10-77C2-85F6-C15A8F500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0"/>
            <a:ext cx="12176125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BA60141-FE18-FC93-8767-405E69C99E14}"/>
              </a:ext>
            </a:extLst>
          </p:cNvPr>
          <p:cNvSpPr/>
          <p:nvPr/>
        </p:nvSpPr>
        <p:spPr>
          <a:xfrm>
            <a:off x="2901570" y="1908313"/>
            <a:ext cx="6380922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6000" b="1" cap="none" spc="0" dirty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</a:rPr>
              <a:t>LANDING PAGE:</a:t>
            </a:r>
          </a:p>
          <a:p>
            <a:pPr algn="ctr"/>
            <a:r>
              <a:rPr lang="es-ES" sz="60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</a:rPr>
              <a:t>RCAutos</a:t>
            </a:r>
            <a:endParaRPr lang="es-ES" sz="6000" b="1" cap="none" spc="0" dirty="0">
              <a:ln w="12700">
                <a:solidFill>
                  <a:srgbClr val="002060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BA12CA-E921-30D0-B829-A0820D9E729A}"/>
              </a:ext>
            </a:extLst>
          </p:cNvPr>
          <p:cNvSpPr txBox="1"/>
          <p:nvPr/>
        </p:nvSpPr>
        <p:spPr>
          <a:xfrm>
            <a:off x="596347" y="5049078"/>
            <a:ext cx="451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  <a:latin typeface="Consolas" panose="020B0609020204030204" pitchFamily="49" charset="0"/>
              </a:rPr>
              <a:t>Desarrollo Web</a:t>
            </a:r>
          </a:p>
          <a:p>
            <a:r>
              <a:rPr lang="es-ES" sz="2000" dirty="0">
                <a:solidFill>
                  <a:srgbClr val="002060"/>
                </a:solidFill>
                <a:latin typeface="Consolas" panose="020B0609020204030204" pitchFamily="49" charset="0"/>
              </a:rPr>
              <a:t>Facilitadora: Ing. Karla López</a:t>
            </a:r>
            <a:endParaRPr lang="es-VE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83BBE-3640-4921-8144-F39EA229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F9701D-41CB-5186-FEA9-552A06979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80574" y1="45370" x2="84615" y2="46065"/>
                        <a14:backgroundMark x1="84094" y1="48843" x2="82269" y2="53241"/>
                        <a14:backgroundMark x1="82269" y1="53241" x2="79270" y2="59259"/>
                        <a14:backgroundMark x1="79531" y1="59259" x2="84746" y2="59722"/>
                        <a14:backgroundMark x1="63755" y1="73380" x2="64016" y2="66898"/>
                        <a14:backgroundMark x1="64016" y1="66898" x2="64016" y2="66898"/>
                        <a14:backgroundMark x1="64016" y1="66898" x2="85919" y2="65509"/>
                        <a14:backgroundMark x1="85919" y1="65509" x2="85919" y2="65509"/>
                        <a14:backgroundMark x1="85919" y1="67824" x2="85398" y2="72222"/>
                        <a14:backgroundMark x1="63755" y1="74074" x2="85919" y2="73380"/>
                        <a14:backgroundMark x1="75098" y1="73611" x2="75098" y2="67361"/>
                        <a14:backgroundMark x1="67275" y1="71759" x2="82138" y2="68056"/>
                        <a14:backgroundMark x1="70143" y1="67824" x2="82660" y2="71991"/>
                        <a14:backgroundMark x1="71708" y1="49306" x2="75098" y2="45602"/>
                        <a14:backgroundMark x1="75750" y1="47685" x2="75750" y2="47685"/>
                        <a14:backgroundMark x1="75880" y1="48611" x2="76010" y2="5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005F6E-3CC2-4209-9171-EBA7367FA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0"/>
            <a:ext cx="12176125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CD76F5-11DB-5923-B9EA-6E727EE99EF0}"/>
              </a:ext>
            </a:extLst>
          </p:cNvPr>
          <p:cNvSpPr txBox="1"/>
          <p:nvPr/>
        </p:nvSpPr>
        <p:spPr>
          <a:xfrm>
            <a:off x="576470" y="516835"/>
            <a:ext cx="630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Herramientas de IA utilizadas: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4F958D-3B34-6246-821F-5624EECF0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79" y="1292087"/>
            <a:ext cx="4313583" cy="46634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7B4869-1429-7D3D-0192-FBFB5E40B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4787" y="2614841"/>
            <a:ext cx="4313583" cy="22093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93FD45-0889-540D-DAA3-D718F591FEA9}"/>
              </a:ext>
            </a:extLst>
          </p:cNvPr>
          <p:cNvSpPr txBox="1"/>
          <p:nvPr/>
        </p:nvSpPr>
        <p:spPr>
          <a:xfrm>
            <a:off x="5204599" y="1045181"/>
            <a:ext cx="507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Mónica IA: es una inteligencia artificial de Google que funciona como un asistente personal, esta posee herramientas como: traductor, chat, búsqueda, gramática. Puede realizar tareas a partir de chat, imagen o audio.</a:t>
            </a:r>
            <a:endParaRPr lang="es-VE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2D0DE6-D88E-75CC-E0CF-72973665ED25}"/>
              </a:ext>
            </a:extLst>
          </p:cNvPr>
          <p:cNvSpPr txBox="1"/>
          <p:nvPr/>
        </p:nvSpPr>
        <p:spPr>
          <a:xfrm>
            <a:off x="5603510" y="4878337"/>
            <a:ext cx="548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Emailjs: es un servicio que permite el envío de correos electrónicos, integrada con javScript y que puede enviar correos a cualquier servidor SMTP </a:t>
            </a:r>
            <a:endParaRPr lang="es-VE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0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5190-88A7-4ECD-6F62-5A9D9690D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E93D98-2060-45B7-281A-6D327C0A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80574" y1="45370" x2="84615" y2="46065"/>
                        <a14:backgroundMark x1="84094" y1="48843" x2="82269" y2="53241"/>
                        <a14:backgroundMark x1="82269" y1="53241" x2="79270" y2="59259"/>
                        <a14:backgroundMark x1="79531" y1="59259" x2="84746" y2="59722"/>
                        <a14:backgroundMark x1="63755" y1="73380" x2="64016" y2="66898"/>
                        <a14:backgroundMark x1="64016" y1="66898" x2="64016" y2="66898"/>
                        <a14:backgroundMark x1="64016" y1="66898" x2="85919" y2="65509"/>
                        <a14:backgroundMark x1="85919" y1="65509" x2="85919" y2="65509"/>
                        <a14:backgroundMark x1="85919" y1="67824" x2="85398" y2="72222"/>
                        <a14:backgroundMark x1="63755" y1="74074" x2="85919" y2="73380"/>
                        <a14:backgroundMark x1="75098" y1="73611" x2="75098" y2="67361"/>
                        <a14:backgroundMark x1="67275" y1="71759" x2="82138" y2="68056"/>
                        <a14:backgroundMark x1="70143" y1="67824" x2="82660" y2="71991"/>
                        <a14:backgroundMark x1="71708" y1="49306" x2="75098" y2="45602"/>
                        <a14:backgroundMark x1="75750" y1="47685" x2="75750" y2="47685"/>
                        <a14:backgroundMark x1="75880" y1="48611" x2="76010" y2="5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E7690-D9FE-70B5-1834-03BCF12FE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0"/>
            <a:ext cx="12176125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1D2618F-8F72-BFC1-4C68-5FA787ABAA2C}"/>
              </a:ext>
            </a:extLst>
          </p:cNvPr>
          <p:cNvSpPr txBox="1"/>
          <p:nvPr/>
        </p:nvSpPr>
        <p:spPr>
          <a:xfrm>
            <a:off x="775253" y="675861"/>
            <a:ext cx="630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Herramientas de IA utilizadas: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4F34F1-DA94-540D-8341-58892943ED6D}"/>
              </a:ext>
            </a:extLst>
          </p:cNvPr>
          <p:cNvSpPr txBox="1"/>
          <p:nvPr/>
        </p:nvSpPr>
        <p:spPr>
          <a:xfrm>
            <a:off x="775253" y="1343920"/>
            <a:ext cx="572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Copilot: es una herramienta o extensión de visual estudio code, de IA para escribir de forma mas rápida e inteligente. </a:t>
            </a:r>
            <a:endParaRPr lang="es-VE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B551DC-7DB9-4D64-4E43-E7224882D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325" y="2442866"/>
            <a:ext cx="3310758" cy="14558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526743-E122-C79E-B7C1-BB32948C8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609" y="2174917"/>
            <a:ext cx="6651758" cy="40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5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BE498E-3801-D1B3-DB24-78504364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12192000" cy="68718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8670B0-191B-035B-59D5-2A48B4DB03A2}"/>
              </a:ext>
            </a:extLst>
          </p:cNvPr>
          <p:cNvSpPr txBox="1"/>
          <p:nvPr/>
        </p:nvSpPr>
        <p:spPr>
          <a:xfrm>
            <a:off x="576469" y="556592"/>
            <a:ext cx="630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Beneficios de uso de IA: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55C499-CAC6-9C6B-8A25-38B6A7AF8060}"/>
              </a:ext>
            </a:extLst>
          </p:cNvPr>
          <p:cNvSpPr txBox="1"/>
          <p:nvPr/>
        </p:nvSpPr>
        <p:spPr>
          <a:xfrm>
            <a:off x="397565" y="1951672"/>
            <a:ext cx="51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Interfaz intuitiva.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Gestión de envíos sin Backend.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Integración flexible con APIs.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Autenticación  Cifrado en el envío de correos.</a:t>
            </a:r>
            <a:endParaRPr lang="es-V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B317B8-4FC2-3C4A-3938-5558366B7784}"/>
              </a:ext>
            </a:extLst>
          </p:cNvPr>
          <p:cNvSpPr txBox="1"/>
          <p:nvPr/>
        </p:nvSpPr>
        <p:spPr>
          <a:xfrm>
            <a:off x="6864627" y="2689357"/>
            <a:ext cx="51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Interacción natural.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Accesible, pues esta incluida como una extensión de Google.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Adaptativa a preferencias del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Disponibilidad continua.</a:t>
            </a:r>
            <a:endParaRPr lang="es-V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FAF3DC-612C-C0D0-E413-071B74646593}"/>
              </a:ext>
            </a:extLst>
          </p:cNvPr>
          <p:cNvSpPr txBox="1"/>
          <p:nvPr/>
        </p:nvSpPr>
        <p:spPr>
          <a:xfrm>
            <a:off x="576469" y="1150889"/>
            <a:ext cx="51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Emailjs: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A2E7E5-7D86-112E-41A8-0C2313132F7E}"/>
              </a:ext>
            </a:extLst>
          </p:cNvPr>
          <p:cNvSpPr txBox="1"/>
          <p:nvPr/>
        </p:nvSpPr>
        <p:spPr>
          <a:xfrm>
            <a:off x="6665845" y="2289247"/>
            <a:ext cx="51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Monica: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837E94A-41F1-527D-70F7-22F19CB8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402" y="4726996"/>
            <a:ext cx="3067478" cy="13172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0FED6B6-2F46-8F87-8C19-39421209F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392" y="992160"/>
            <a:ext cx="3153215" cy="92405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72C8318-13FB-4E4D-44AF-68314F1751C9}"/>
              </a:ext>
            </a:extLst>
          </p:cNvPr>
          <p:cNvSpPr txBox="1"/>
          <p:nvPr/>
        </p:nvSpPr>
        <p:spPr>
          <a:xfrm>
            <a:off x="378489" y="4223915"/>
            <a:ext cx="51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Copilot: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633DC4-DE95-224D-34F8-0CAFD42192A2}"/>
              </a:ext>
            </a:extLst>
          </p:cNvPr>
          <p:cNvSpPr txBox="1"/>
          <p:nvPr/>
        </p:nvSpPr>
        <p:spPr>
          <a:xfrm>
            <a:off x="576469" y="4852577"/>
            <a:ext cx="51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Autocompletado.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Chat.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Sugerencia de solución.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 chat de explicaciones sobre el código.</a:t>
            </a:r>
            <a:endParaRPr lang="es-V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C85859F-DCD7-EA55-85B1-434789471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65" y="3980998"/>
            <a:ext cx="155279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1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B7FCC-959C-3670-AF38-4EF87E58C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2FF93F-046D-8BE1-7E2E-62179C3F2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12192000" cy="68718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C417BB-650A-2F3B-18A1-55EDFF82E9BB}"/>
              </a:ext>
            </a:extLst>
          </p:cNvPr>
          <p:cNvSpPr txBox="1"/>
          <p:nvPr/>
        </p:nvSpPr>
        <p:spPr>
          <a:xfrm>
            <a:off x="496957" y="496957"/>
            <a:ext cx="630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Restricciones de uso de IA: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39BE42-96AF-2696-7E23-F6C4F330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10" y="3058608"/>
            <a:ext cx="2848373" cy="14861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BA94C4-837C-1EDE-943E-FD846CAD2279}"/>
              </a:ext>
            </a:extLst>
          </p:cNvPr>
          <p:cNvSpPr txBox="1"/>
          <p:nvPr/>
        </p:nvSpPr>
        <p:spPr>
          <a:xfrm>
            <a:off x="278296" y="1539895"/>
            <a:ext cx="5347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Esta limitada a 200 envíos.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Dos plantillas de correo electrónico.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Historial de contactos limitados.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Tamaño limite del correo.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2379AB-7D92-CCA1-34AA-D49E7DD1DB29}"/>
              </a:ext>
            </a:extLst>
          </p:cNvPr>
          <p:cNvSpPr txBox="1"/>
          <p:nvPr/>
        </p:nvSpPr>
        <p:spPr>
          <a:xfrm>
            <a:off x="496956" y="1018426"/>
            <a:ext cx="51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Emailjs: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2B6743-2974-8AE2-42B2-0315A274D377}"/>
              </a:ext>
            </a:extLst>
          </p:cNvPr>
          <p:cNvSpPr txBox="1"/>
          <p:nvPr/>
        </p:nvSpPr>
        <p:spPr>
          <a:xfrm>
            <a:off x="6798366" y="2144416"/>
            <a:ext cx="51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Monica: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EF91AF-684F-4AE2-630F-3467C7109878}"/>
              </a:ext>
            </a:extLst>
          </p:cNvPr>
          <p:cNvSpPr txBox="1"/>
          <p:nvPr/>
        </p:nvSpPr>
        <p:spPr>
          <a:xfrm>
            <a:off x="6785112" y="2660757"/>
            <a:ext cx="51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Puede presentar ambigüedades, según la formulación de la petición.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Dificultad en el análisis de imágenes o videos.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Puede ser inexacta en algunos idiomas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25DC51-4FBF-6EC6-8DFB-7B54A6BF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76" y="496957"/>
            <a:ext cx="1667108" cy="142894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C24BCEA-0E9E-2F5A-E0DA-A337D87BF0D0}"/>
              </a:ext>
            </a:extLst>
          </p:cNvPr>
          <p:cNvSpPr txBox="1"/>
          <p:nvPr/>
        </p:nvSpPr>
        <p:spPr>
          <a:xfrm>
            <a:off x="1901687" y="4733467"/>
            <a:ext cx="51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Copilot: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2D8BDC-806E-053E-12F0-BF6AD63EA992}"/>
              </a:ext>
            </a:extLst>
          </p:cNvPr>
          <p:cNvSpPr txBox="1"/>
          <p:nvPr/>
        </p:nvSpPr>
        <p:spPr>
          <a:xfrm>
            <a:off x="748748" y="5223626"/>
            <a:ext cx="534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Mucho del código de autocompletado puede ser inexacto o muy verborreico.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281347B-3D4B-90BD-D944-4AD1BED4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343" y="5010029"/>
            <a:ext cx="246731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7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40411-F198-6768-DBB4-EEF6A341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7260C2-5C41-50D1-8317-B361485D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12192000" cy="68718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369C04C-F174-E0FA-3254-6F8DD8137960}"/>
              </a:ext>
            </a:extLst>
          </p:cNvPr>
          <p:cNvSpPr txBox="1"/>
          <p:nvPr/>
        </p:nvSpPr>
        <p:spPr>
          <a:xfrm>
            <a:off x="675860" y="437322"/>
            <a:ext cx="630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Código Fuente: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41DD6A-7B65-D768-24E5-A31B8130F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1" y="1066834"/>
            <a:ext cx="6851376" cy="42009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D000F7-4220-44FF-5BD3-703F7F2F75D9}"/>
              </a:ext>
            </a:extLst>
          </p:cNvPr>
          <p:cNvSpPr txBox="1"/>
          <p:nvPr/>
        </p:nvSpPr>
        <p:spPr>
          <a:xfrm>
            <a:off x="7692887" y="1504122"/>
            <a:ext cx="3823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Repositorio:</a:t>
            </a:r>
          </a:p>
          <a:p>
            <a:endParaRPr lang="es-ES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https://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github.com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ROSIBELCAMPOS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Examen2RC.git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5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C7137-DB8C-D93C-DBBE-F01B73A02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9948AF-FF46-F1C5-E96C-0D0DAD068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80574" y1="45370" x2="84615" y2="46065"/>
                        <a14:backgroundMark x1="84094" y1="48843" x2="82269" y2="53241"/>
                        <a14:backgroundMark x1="82269" y1="53241" x2="79270" y2="59259"/>
                        <a14:backgroundMark x1="79531" y1="59259" x2="84746" y2="59722"/>
                        <a14:backgroundMark x1="63755" y1="73380" x2="64016" y2="66898"/>
                        <a14:backgroundMark x1="64016" y1="66898" x2="64016" y2="66898"/>
                        <a14:backgroundMark x1="64016" y1="66898" x2="85919" y2="65509"/>
                        <a14:backgroundMark x1="85919" y1="65509" x2="85919" y2="65509"/>
                        <a14:backgroundMark x1="85919" y1="67824" x2="85398" y2="72222"/>
                        <a14:backgroundMark x1="63755" y1="74074" x2="85919" y2="73380"/>
                        <a14:backgroundMark x1="75098" y1="73611" x2="75098" y2="67361"/>
                        <a14:backgroundMark x1="67275" y1="71759" x2="82138" y2="68056"/>
                        <a14:backgroundMark x1="70143" y1="67824" x2="82660" y2="71991"/>
                        <a14:backgroundMark x1="71708" y1="49306" x2="75098" y2="45602"/>
                        <a14:backgroundMark x1="75750" y1="47685" x2="75750" y2="47685"/>
                        <a14:backgroundMark x1="75880" y1="48611" x2="76010" y2="5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A4128B-826B-3AA0-9736-5ED5E091B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0"/>
            <a:ext cx="12176125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A40396-10BE-DEF6-8294-7EA55501CD5B}"/>
              </a:ext>
            </a:extLst>
          </p:cNvPr>
          <p:cNvSpPr txBox="1"/>
          <p:nvPr/>
        </p:nvSpPr>
        <p:spPr>
          <a:xfrm>
            <a:off x="775253" y="675861"/>
            <a:ext cx="6301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Diseño Landing Page: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3EF99D-709A-1C20-FE4E-1704FA3C6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328" y="1342764"/>
            <a:ext cx="4067743" cy="48393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E1EF06-DEEC-07D8-EDCD-BDCF0422054F}"/>
              </a:ext>
            </a:extLst>
          </p:cNvPr>
          <p:cNvSpPr txBox="1"/>
          <p:nvPr/>
        </p:nvSpPr>
        <p:spPr>
          <a:xfrm>
            <a:off x="6500191" y="1812739"/>
            <a:ext cx="5148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https://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www.figma.com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design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IGoONE2cDf6ekF7Rh4Xnhb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Untitled?node-id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0-1&amp;p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f&amp;t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RSHuDNemBc9kb8pf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-0</a:t>
            </a:r>
            <a:endParaRPr lang="es-VE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36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303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Rosibel Campos</dc:creator>
  <cp:lastModifiedBy>Rosibel Campos</cp:lastModifiedBy>
  <cp:revision>7</cp:revision>
  <dcterms:created xsi:type="dcterms:W3CDTF">2025-01-26T17:39:08Z</dcterms:created>
  <dcterms:modified xsi:type="dcterms:W3CDTF">2025-01-26T22:33:22Z</dcterms:modified>
</cp:coreProperties>
</file>