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44" d="100"/>
          <a:sy n="44" d="100"/>
        </p:scale>
        <p:origin x="51" y="11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3/9/2023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3/9/2023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3/9/2023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3/9/2023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3/9/2023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3/9/2023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3/9/2023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3/9/2023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3/9/2023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08FA-CA6D-3D3C-1E36-F45C55215C68}"/>
              </a:ext>
            </a:extLst>
          </p:cNvPr>
          <p:cNvSpPr>
            <a:spLocks noGrp="1"/>
          </p:cNvSpPr>
          <p:nvPr>
            <p:ph type="ctrTitle"/>
          </p:nvPr>
        </p:nvSpPr>
        <p:spPr/>
        <p:txBody>
          <a:bodyPr/>
          <a:lstStyle/>
          <a:p>
            <a:r>
              <a:rPr lang="en-US" sz="6000" dirty="0"/>
              <a:t>Application based on </a:t>
            </a:r>
            <a:r>
              <a:rPr lang="en-US" sz="6000" dirty="0" err="1"/>
              <a:t>ar</a:t>
            </a:r>
            <a:r>
              <a:rPr lang="en-US" sz="6000" dirty="0"/>
              <a:t> and cv</a:t>
            </a:r>
          </a:p>
        </p:txBody>
      </p:sp>
      <p:sp>
        <p:nvSpPr>
          <p:cNvPr id="3" name="Subtitle 2">
            <a:extLst>
              <a:ext uri="{FF2B5EF4-FFF2-40B4-BE49-F238E27FC236}">
                <a16:creationId xmlns:a16="http://schemas.microsoft.com/office/drawing/2014/main" id="{5765D27A-1852-0801-8640-F83C1B846E39}"/>
              </a:ext>
            </a:extLst>
          </p:cNvPr>
          <p:cNvSpPr>
            <a:spLocks noGrp="1"/>
          </p:cNvSpPr>
          <p:nvPr>
            <p:ph type="subTitle" idx="1"/>
          </p:nvPr>
        </p:nvSpPr>
        <p:spPr>
          <a:xfrm>
            <a:off x="2679905" y="4089186"/>
            <a:ext cx="6831673" cy="1086237"/>
          </a:xfrm>
        </p:spPr>
        <p:txBody>
          <a:bodyPr/>
          <a:lstStyle/>
          <a:p>
            <a:r>
              <a:rPr lang="en-US" dirty="0"/>
              <a:t>MANOJ.R.D</a:t>
            </a:r>
          </a:p>
          <a:p>
            <a:r>
              <a:rPr lang="en-US" dirty="0"/>
              <a:t>HARI HARAN M.V </a:t>
            </a:r>
          </a:p>
        </p:txBody>
      </p:sp>
    </p:spTree>
    <p:extLst>
      <p:ext uri="{BB962C8B-B14F-4D97-AF65-F5344CB8AC3E}">
        <p14:creationId xmlns:p14="http://schemas.microsoft.com/office/powerpoint/2010/main" val="1673967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08D56-E0ED-4605-45CE-7B170EDCEB56}"/>
              </a:ext>
            </a:extLst>
          </p:cNvPr>
          <p:cNvSpPr>
            <a:spLocks noGrp="1"/>
          </p:cNvSpPr>
          <p:nvPr>
            <p:ph type="title"/>
          </p:nvPr>
        </p:nvSpPr>
        <p:spPr/>
        <p:txBody>
          <a:bodyPr>
            <a:normAutofit/>
          </a:bodyPr>
          <a:lstStyle/>
          <a:p>
            <a:r>
              <a:rPr lang="en-US" dirty="0"/>
              <a:t>INDRODUCTION ON </a:t>
            </a:r>
            <a:br>
              <a:rPr lang="en-US" dirty="0"/>
            </a:br>
            <a:r>
              <a:rPr lang="en-US" dirty="0"/>
              <a:t>AR AND CV</a:t>
            </a:r>
          </a:p>
        </p:txBody>
      </p:sp>
      <p:sp>
        <p:nvSpPr>
          <p:cNvPr id="3" name="Text Placeholder 2">
            <a:extLst>
              <a:ext uri="{FF2B5EF4-FFF2-40B4-BE49-F238E27FC236}">
                <a16:creationId xmlns:a16="http://schemas.microsoft.com/office/drawing/2014/main" id="{22554AE2-DCAC-663C-646D-B00069C1BB22}"/>
              </a:ext>
            </a:extLst>
          </p:cNvPr>
          <p:cNvSpPr>
            <a:spLocks noGrp="1"/>
          </p:cNvSpPr>
          <p:nvPr>
            <p:ph type="body" idx="1"/>
          </p:nvPr>
        </p:nvSpPr>
        <p:spPr/>
        <p:txBody>
          <a:bodyPr/>
          <a:lstStyle/>
          <a:p>
            <a:r>
              <a:rPr lang="en-US" dirty="0"/>
              <a:t>  </a:t>
            </a:r>
          </a:p>
        </p:txBody>
      </p:sp>
    </p:spTree>
    <p:extLst>
      <p:ext uri="{BB962C8B-B14F-4D97-AF65-F5344CB8AC3E}">
        <p14:creationId xmlns:p14="http://schemas.microsoft.com/office/powerpoint/2010/main" val="2055346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2E122-1B17-359F-F659-0806DF4700AF}"/>
              </a:ext>
            </a:extLst>
          </p:cNvPr>
          <p:cNvSpPr>
            <a:spLocks noGrp="1"/>
          </p:cNvSpPr>
          <p:nvPr>
            <p:ph type="title"/>
          </p:nvPr>
        </p:nvSpPr>
        <p:spPr>
          <a:xfrm>
            <a:off x="1371600" y="680484"/>
            <a:ext cx="9601200" cy="1485900"/>
          </a:xfrm>
        </p:spPr>
        <p:txBody>
          <a:bodyPr>
            <a:normAutofit/>
          </a:bodyPr>
          <a:lstStyle/>
          <a:p>
            <a:r>
              <a:rPr lang="en-US" dirty="0"/>
              <a:t>AUGMENTED REALITY (AR)</a:t>
            </a:r>
          </a:p>
        </p:txBody>
      </p:sp>
      <p:sp>
        <p:nvSpPr>
          <p:cNvPr id="3" name="Content Placeholder 2">
            <a:extLst>
              <a:ext uri="{FF2B5EF4-FFF2-40B4-BE49-F238E27FC236}">
                <a16:creationId xmlns:a16="http://schemas.microsoft.com/office/drawing/2014/main" id="{C7229CFC-4609-6175-AE1A-CA58F00E5FAC}"/>
              </a:ext>
            </a:extLst>
          </p:cNvPr>
          <p:cNvSpPr>
            <a:spLocks noGrp="1"/>
          </p:cNvSpPr>
          <p:nvPr>
            <p:ph idx="1"/>
          </p:nvPr>
        </p:nvSpPr>
        <p:spPr>
          <a:xfrm>
            <a:off x="659440" y="1337210"/>
            <a:ext cx="6772940" cy="4501116"/>
          </a:xfrm>
        </p:spPr>
        <p:txBody>
          <a:bodyPr>
            <a:normAutofit/>
          </a:bodyPr>
          <a:lstStyle/>
          <a:p>
            <a:pPr algn="just"/>
            <a:r>
              <a:rPr lang="en-US" sz="1800" dirty="0"/>
              <a:t>Augmented Reality (AR) is a technology that enhances the real-world environment with computer-generated perceptual information, such as images, sounds, and text. AR adds a layer of digital information onto the physical world, making it possible to interact with virtual objects as if they were real.</a:t>
            </a:r>
          </a:p>
          <a:p>
            <a:pPr algn="just"/>
            <a:r>
              <a:rPr lang="en-US" sz="1800" dirty="0"/>
              <a:t>AR technology works by using a device such as a smartphone, tablet, or smart glasses to overlay digital information onto the real-world environment. The device uses sensors, cameras, and GPS to track the user's location and movements, and then overlays digital information onto the real-world view.</a:t>
            </a:r>
          </a:p>
        </p:txBody>
      </p:sp>
      <p:pic>
        <p:nvPicPr>
          <p:cNvPr id="5" name="Picture 4">
            <a:extLst>
              <a:ext uri="{FF2B5EF4-FFF2-40B4-BE49-F238E27FC236}">
                <a16:creationId xmlns:a16="http://schemas.microsoft.com/office/drawing/2014/main" id="{F9AB4950-DB45-F833-DA01-2B8EE2C721E2}"/>
              </a:ext>
            </a:extLst>
          </p:cNvPr>
          <p:cNvPicPr>
            <a:picLocks noChangeAspect="1"/>
          </p:cNvPicPr>
          <p:nvPr/>
        </p:nvPicPr>
        <p:blipFill>
          <a:blip r:embed="rId2"/>
          <a:stretch>
            <a:fillRect/>
          </a:stretch>
        </p:blipFill>
        <p:spPr>
          <a:xfrm>
            <a:off x="7432380" y="1491382"/>
            <a:ext cx="4514850" cy="3362325"/>
          </a:xfrm>
          <a:prstGeom prst="rect">
            <a:avLst/>
          </a:prstGeom>
        </p:spPr>
      </p:pic>
    </p:spTree>
    <p:extLst>
      <p:ext uri="{BB962C8B-B14F-4D97-AF65-F5344CB8AC3E}">
        <p14:creationId xmlns:p14="http://schemas.microsoft.com/office/powerpoint/2010/main" val="1937713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AE5E0-684E-95F7-B393-8E5C04266E35}"/>
              </a:ext>
            </a:extLst>
          </p:cNvPr>
          <p:cNvSpPr>
            <a:spLocks noGrp="1"/>
          </p:cNvSpPr>
          <p:nvPr>
            <p:ph type="title"/>
          </p:nvPr>
        </p:nvSpPr>
        <p:spPr/>
        <p:txBody>
          <a:bodyPr>
            <a:normAutofit/>
          </a:bodyPr>
          <a:lstStyle/>
          <a:p>
            <a:r>
              <a:rPr lang="en-US" sz="4800" dirty="0"/>
              <a:t>COMPUTER VISION(CV)</a:t>
            </a:r>
          </a:p>
        </p:txBody>
      </p:sp>
      <p:sp>
        <p:nvSpPr>
          <p:cNvPr id="3" name="Content Placeholder 2">
            <a:extLst>
              <a:ext uri="{FF2B5EF4-FFF2-40B4-BE49-F238E27FC236}">
                <a16:creationId xmlns:a16="http://schemas.microsoft.com/office/drawing/2014/main" id="{B5622596-334D-9E15-B282-87778D070365}"/>
              </a:ext>
            </a:extLst>
          </p:cNvPr>
          <p:cNvSpPr>
            <a:spLocks noGrp="1"/>
          </p:cNvSpPr>
          <p:nvPr>
            <p:ph idx="1"/>
          </p:nvPr>
        </p:nvSpPr>
        <p:spPr>
          <a:xfrm>
            <a:off x="930349" y="1653363"/>
            <a:ext cx="6119037" cy="4214037"/>
          </a:xfrm>
        </p:spPr>
        <p:txBody>
          <a:bodyPr>
            <a:normAutofit/>
          </a:bodyPr>
          <a:lstStyle/>
          <a:p>
            <a:pPr algn="just"/>
            <a:r>
              <a:rPr lang="en-US" sz="1800" dirty="0"/>
              <a:t>Computer vision is an interdisciplinary field that deals with how computers can interpret and understand images and videos from the real world. It involves the use of algorithms and mathematical models to analyze and extract information from visual data.</a:t>
            </a:r>
          </a:p>
          <a:p>
            <a:pPr algn="just"/>
            <a:endParaRPr lang="en-US" sz="1800" dirty="0"/>
          </a:p>
          <a:p>
            <a:pPr algn="just"/>
            <a:r>
              <a:rPr lang="en-US" sz="1800" dirty="0"/>
              <a:t>Computer vision has applications in various fields such as robotics, medicine, surveillance, entertainment, and transportation. Some of the common tasks that computer vision can perform include object recognition, image segmentation, tracking, 3D reconstruction, and image restoration.</a:t>
            </a:r>
          </a:p>
        </p:txBody>
      </p:sp>
      <p:pic>
        <p:nvPicPr>
          <p:cNvPr id="5" name="Picture 4">
            <a:extLst>
              <a:ext uri="{FF2B5EF4-FFF2-40B4-BE49-F238E27FC236}">
                <a16:creationId xmlns:a16="http://schemas.microsoft.com/office/drawing/2014/main" id="{4881D8D5-2D13-40CE-5C33-D487A2560D6E}"/>
              </a:ext>
            </a:extLst>
          </p:cNvPr>
          <p:cNvPicPr>
            <a:picLocks noChangeAspect="1"/>
          </p:cNvPicPr>
          <p:nvPr/>
        </p:nvPicPr>
        <p:blipFill>
          <a:blip r:embed="rId2"/>
          <a:stretch>
            <a:fillRect/>
          </a:stretch>
        </p:blipFill>
        <p:spPr>
          <a:xfrm>
            <a:off x="7193147" y="1759245"/>
            <a:ext cx="4514850" cy="3009900"/>
          </a:xfrm>
          <a:prstGeom prst="rect">
            <a:avLst/>
          </a:prstGeom>
        </p:spPr>
      </p:pic>
    </p:spTree>
    <p:extLst>
      <p:ext uri="{BB962C8B-B14F-4D97-AF65-F5344CB8AC3E}">
        <p14:creationId xmlns:p14="http://schemas.microsoft.com/office/powerpoint/2010/main" val="1342868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43194-F4E1-8403-2AF4-805A5BEC59F7}"/>
              </a:ext>
            </a:extLst>
          </p:cNvPr>
          <p:cNvSpPr>
            <a:spLocks noGrp="1"/>
          </p:cNvSpPr>
          <p:nvPr>
            <p:ph type="title"/>
          </p:nvPr>
        </p:nvSpPr>
        <p:spPr/>
        <p:txBody>
          <a:bodyPr/>
          <a:lstStyle/>
          <a:p>
            <a:pPr algn="just"/>
            <a:r>
              <a:rPr lang="en-US" dirty="0"/>
              <a:t>OBJECTIVES:</a:t>
            </a:r>
          </a:p>
        </p:txBody>
      </p:sp>
      <p:sp>
        <p:nvSpPr>
          <p:cNvPr id="3" name="Content Placeholder 2">
            <a:extLst>
              <a:ext uri="{FF2B5EF4-FFF2-40B4-BE49-F238E27FC236}">
                <a16:creationId xmlns:a16="http://schemas.microsoft.com/office/drawing/2014/main" id="{3D3017A8-AAA0-F366-BC81-F2C73BB9A5B5}"/>
              </a:ext>
            </a:extLst>
          </p:cNvPr>
          <p:cNvSpPr>
            <a:spLocks noGrp="1"/>
          </p:cNvSpPr>
          <p:nvPr>
            <p:ph idx="1"/>
          </p:nvPr>
        </p:nvSpPr>
        <p:spPr/>
        <p:txBody>
          <a:bodyPr/>
          <a:lstStyle/>
          <a:p>
            <a:r>
              <a:rPr lang="en-US" dirty="0"/>
              <a:t>The ultimate goal of AR is to enhance the user’s experience and which create an immersive experience for the user , with the help of computer vision we could able to extract the information from the image or video . By </a:t>
            </a:r>
            <a:r>
              <a:rPr lang="en-US" dirty="0" err="1"/>
              <a:t>combainiong</a:t>
            </a:r>
            <a:r>
              <a:rPr lang="en-US" dirty="0"/>
              <a:t> both </a:t>
            </a:r>
            <a:r>
              <a:rPr lang="en-US" dirty="0" err="1"/>
              <a:t>ar</a:t>
            </a:r>
            <a:r>
              <a:rPr lang="en-US" dirty="0"/>
              <a:t> and cv we could able to see the data </a:t>
            </a:r>
            <a:r>
              <a:rPr lang="en-US" dirty="0" err="1"/>
              <a:t>vertualiy</a:t>
            </a:r>
            <a:r>
              <a:rPr lang="en-US" dirty="0"/>
              <a:t> and extract or respond to the data . AR helps in extracting or process the image or video from the video we could able to process the frames with the help of </a:t>
            </a:r>
            <a:r>
              <a:rPr lang="en-US"/>
              <a:t>computer vision</a:t>
            </a:r>
            <a:endParaRPr lang="en-US" dirty="0"/>
          </a:p>
        </p:txBody>
      </p:sp>
    </p:spTree>
    <p:extLst>
      <p:ext uri="{BB962C8B-B14F-4D97-AF65-F5344CB8AC3E}">
        <p14:creationId xmlns:p14="http://schemas.microsoft.com/office/powerpoint/2010/main" val="314271763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{F287130F-CF88-4B10-AFFA-1058715C0C1E}tf10001105</Template>
  <TotalTime>36</TotalTime>
  <Words>316</Words>
  <Application>Microsoft Office PowerPoint</Application>
  <PresentationFormat>Widescreen</PresentationFormat>
  <Paragraphs>14</Paragraphs>
  <Slides>5</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5</vt:i4>
      </vt:variant>
    </vt:vector>
  </HeadingPairs>
  <TitlesOfParts>
    <vt:vector size="7" baseType="lpstr">
      <vt:lpstr>Franklin Gothic Book</vt:lpstr>
      <vt:lpstr>Crop</vt:lpstr>
      <vt:lpstr>Application based on ar and cv</vt:lpstr>
      <vt:lpstr>INDRODUCTION ON  AR AND CV</vt:lpstr>
      <vt:lpstr>AUGMENTED REALITY (AR)</vt:lpstr>
      <vt:lpstr>COMPUTER VISION(CV)</vt:lpstr>
      <vt:lpstr>OBJECTIVES: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based on ar and cv</dc:title>
  <dc:creator>manoj RD</dc:creator>
  <cp:lastModifiedBy>manoj RD</cp:lastModifiedBy>
  <cp:revision>1</cp:revision>
  <dcterms:created xsi:type="dcterms:W3CDTF">2023-03-09T08:04:30Z</dcterms:created>
  <dcterms:modified xsi:type="dcterms:W3CDTF">2023-03-09T08:40:43Z</dcterms:modified>
</cp:coreProperties>
</file>