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0" r:id="rId7"/>
    <p:sldId id="263" r:id="rId8"/>
    <p:sldId id="268" r:id="rId9"/>
    <p:sldId id="267" r:id="rId10"/>
    <p:sldId id="262"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88" autoAdjust="0"/>
  </p:normalViewPr>
  <p:slideViewPr>
    <p:cSldViewPr snapToGrid="0">
      <p:cViewPr varScale="1">
        <p:scale>
          <a:sx n="90" d="100"/>
          <a:sy n="90" d="100"/>
        </p:scale>
        <p:origin x="87"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38FA7-B8EB-49B1-9A42-CC963AF9966C}" type="datetimeFigureOut">
              <a:rPr lang="en-US" smtClean="0"/>
              <a:t>5/19/2023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8776C-12D7-4AD4-AE84-C3FDED35CA9B}" type="slidenum">
              <a:rPr lang="en-US" smtClean="0"/>
              <a:t>‹#›</a:t>
            </a:fld>
            <a:endParaRPr lang="en-US" dirty="0"/>
          </a:p>
        </p:txBody>
      </p:sp>
    </p:spTree>
    <p:extLst>
      <p:ext uri="{BB962C8B-B14F-4D97-AF65-F5344CB8AC3E}">
        <p14:creationId xmlns:p14="http://schemas.microsoft.com/office/powerpoint/2010/main" val="71354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A875-4A17-4F0D-AF52-7C88B6FC7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4D377E-2903-4CA0-A70D-CD442A4C7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D430D-A28F-4DE5-A215-47D3D6CDC085}"/>
              </a:ext>
            </a:extLst>
          </p:cNvPr>
          <p:cNvSpPr>
            <a:spLocks noGrp="1"/>
          </p:cNvSpPr>
          <p:nvPr>
            <p:ph type="dt" sz="half" idx="10"/>
          </p:nvPr>
        </p:nvSpPr>
        <p:spPr/>
        <p:txBody>
          <a:bodyPr/>
          <a:lstStyle/>
          <a:p>
            <a:fld id="{6C9A67D6-22E7-4D58-81DB-0E185EEA4381}" type="datetime1">
              <a:rPr lang="en-US" smtClean="0"/>
              <a:t>5/19/2023</a:t>
            </a:fld>
            <a:endParaRPr lang="en-US" dirty="0"/>
          </a:p>
        </p:txBody>
      </p:sp>
      <p:sp>
        <p:nvSpPr>
          <p:cNvPr id="5" name="Footer Placeholder 4">
            <a:extLst>
              <a:ext uri="{FF2B5EF4-FFF2-40B4-BE49-F238E27FC236}">
                <a16:creationId xmlns:a16="http://schemas.microsoft.com/office/drawing/2014/main" id="{9D277441-79C1-498A-9C37-A1C3027029A2}"/>
              </a:ext>
            </a:extLst>
          </p:cNvPr>
          <p:cNvSpPr>
            <a:spLocks noGrp="1"/>
          </p:cNvSpPr>
          <p:nvPr>
            <p:ph type="ftr" sz="quarter" idx="11"/>
          </p:nvPr>
        </p:nvSpPr>
        <p:spPr/>
        <p:txBody>
          <a:bodyPr/>
          <a:lstStyle/>
          <a:p>
            <a:r>
              <a:rPr lang="en-US"/>
              <a:t>SECOND  Review</a:t>
            </a:r>
            <a:endParaRPr lang="en-US" dirty="0"/>
          </a:p>
        </p:txBody>
      </p:sp>
      <p:sp>
        <p:nvSpPr>
          <p:cNvPr id="6" name="Slide Number Placeholder 5">
            <a:extLst>
              <a:ext uri="{FF2B5EF4-FFF2-40B4-BE49-F238E27FC236}">
                <a16:creationId xmlns:a16="http://schemas.microsoft.com/office/drawing/2014/main" id="{4AFF0A6C-BF64-427C-B42B-9467A776ACB3}"/>
              </a:ext>
            </a:extLst>
          </p:cNvPr>
          <p:cNvSpPr>
            <a:spLocks noGrp="1"/>
          </p:cNvSpPr>
          <p:nvPr>
            <p:ph type="sldNum" sz="quarter" idx="12"/>
          </p:nvPr>
        </p:nvSpPr>
        <p:spPr/>
        <p:txBody>
          <a:bodyPr/>
          <a:lstStyle/>
          <a:p>
            <a:fld id="{E2C42DB6-362B-439E-8437-3E8113B14E84}" type="slidenum">
              <a:rPr lang="en-US" smtClean="0"/>
              <a:t>‹#›</a:t>
            </a:fld>
            <a:endParaRPr lang="en-US" dirty="0"/>
          </a:p>
        </p:txBody>
      </p:sp>
    </p:spTree>
    <p:extLst>
      <p:ext uri="{BB962C8B-B14F-4D97-AF65-F5344CB8AC3E}">
        <p14:creationId xmlns:p14="http://schemas.microsoft.com/office/powerpoint/2010/main" val="36837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C6AD-E33D-4495-96AA-54AFF7F585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56BDBD-1479-49F7-918B-10BC9E4F08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CD156-AB1F-463C-B52E-EBF492CC13B9}"/>
              </a:ext>
            </a:extLst>
          </p:cNvPr>
          <p:cNvSpPr>
            <a:spLocks noGrp="1"/>
          </p:cNvSpPr>
          <p:nvPr>
            <p:ph type="dt" sz="half" idx="10"/>
          </p:nvPr>
        </p:nvSpPr>
        <p:spPr/>
        <p:txBody>
          <a:bodyPr/>
          <a:lstStyle/>
          <a:p>
            <a:fld id="{581D55AA-83E8-41FF-88A7-33D7247BAE1D}" type="datetime1">
              <a:rPr lang="en-US" smtClean="0"/>
              <a:t>5/19/2023</a:t>
            </a:fld>
            <a:endParaRPr lang="en-US" dirty="0"/>
          </a:p>
        </p:txBody>
      </p:sp>
      <p:sp>
        <p:nvSpPr>
          <p:cNvPr id="5" name="Footer Placeholder 4">
            <a:extLst>
              <a:ext uri="{FF2B5EF4-FFF2-40B4-BE49-F238E27FC236}">
                <a16:creationId xmlns:a16="http://schemas.microsoft.com/office/drawing/2014/main" id="{3D78C945-1D6C-410C-89F3-BBD6C9DEF3D9}"/>
              </a:ext>
            </a:extLst>
          </p:cNvPr>
          <p:cNvSpPr>
            <a:spLocks noGrp="1"/>
          </p:cNvSpPr>
          <p:nvPr>
            <p:ph type="ftr" sz="quarter" idx="11"/>
          </p:nvPr>
        </p:nvSpPr>
        <p:spPr/>
        <p:txBody>
          <a:bodyPr/>
          <a:lstStyle/>
          <a:p>
            <a:r>
              <a:rPr lang="en-US"/>
              <a:t>SECOND  Review</a:t>
            </a:r>
            <a:endParaRPr lang="en-US" dirty="0"/>
          </a:p>
        </p:txBody>
      </p:sp>
      <p:sp>
        <p:nvSpPr>
          <p:cNvPr id="6" name="Slide Number Placeholder 5">
            <a:extLst>
              <a:ext uri="{FF2B5EF4-FFF2-40B4-BE49-F238E27FC236}">
                <a16:creationId xmlns:a16="http://schemas.microsoft.com/office/drawing/2014/main" id="{68B6D567-E74E-4D04-AFE5-519325BDD3AC}"/>
              </a:ext>
            </a:extLst>
          </p:cNvPr>
          <p:cNvSpPr>
            <a:spLocks noGrp="1"/>
          </p:cNvSpPr>
          <p:nvPr>
            <p:ph type="sldNum" sz="quarter" idx="12"/>
          </p:nvPr>
        </p:nvSpPr>
        <p:spPr/>
        <p:txBody>
          <a:bodyPr/>
          <a:lstStyle/>
          <a:p>
            <a:fld id="{E2C42DB6-362B-439E-8437-3E8113B14E84}" type="slidenum">
              <a:rPr lang="en-US" smtClean="0"/>
              <a:t>‹#›</a:t>
            </a:fld>
            <a:endParaRPr lang="en-US" dirty="0"/>
          </a:p>
        </p:txBody>
      </p:sp>
    </p:spTree>
    <p:extLst>
      <p:ext uri="{BB962C8B-B14F-4D97-AF65-F5344CB8AC3E}">
        <p14:creationId xmlns:p14="http://schemas.microsoft.com/office/powerpoint/2010/main" val="144408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FE9C2-C57A-43C3-BC36-823DC5BC6E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E08712-E2F9-4FF9-8A64-1453938A0B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83AA9-DC1C-4E1E-B7EE-C52BDB2D774E}"/>
              </a:ext>
            </a:extLst>
          </p:cNvPr>
          <p:cNvSpPr>
            <a:spLocks noGrp="1"/>
          </p:cNvSpPr>
          <p:nvPr>
            <p:ph type="dt" sz="half" idx="10"/>
          </p:nvPr>
        </p:nvSpPr>
        <p:spPr/>
        <p:txBody>
          <a:bodyPr/>
          <a:lstStyle/>
          <a:p>
            <a:fld id="{5AAAA093-E77F-46D2-84F7-4C0713C4F2DF}" type="datetime1">
              <a:rPr lang="en-US" smtClean="0"/>
              <a:t>5/19/2023</a:t>
            </a:fld>
            <a:endParaRPr lang="en-US" dirty="0"/>
          </a:p>
        </p:txBody>
      </p:sp>
      <p:sp>
        <p:nvSpPr>
          <p:cNvPr id="5" name="Footer Placeholder 4">
            <a:extLst>
              <a:ext uri="{FF2B5EF4-FFF2-40B4-BE49-F238E27FC236}">
                <a16:creationId xmlns:a16="http://schemas.microsoft.com/office/drawing/2014/main" id="{B53832F5-2147-4E6C-AAC6-4C85922E7B4A}"/>
              </a:ext>
            </a:extLst>
          </p:cNvPr>
          <p:cNvSpPr>
            <a:spLocks noGrp="1"/>
          </p:cNvSpPr>
          <p:nvPr>
            <p:ph type="ftr" sz="quarter" idx="11"/>
          </p:nvPr>
        </p:nvSpPr>
        <p:spPr/>
        <p:txBody>
          <a:bodyPr/>
          <a:lstStyle/>
          <a:p>
            <a:r>
              <a:rPr lang="en-US"/>
              <a:t>SECOND  Review</a:t>
            </a:r>
            <a:endParaRPr lang="en-US" dirty="0"/>
          </a:p>
        </p:txBody>
      </p:sp>
      <p:sp>
        <p:nvSpPr>
          <p:cNvPr id="6" name="Slide Number Placeholder 5">
            <a:extLst>
              <a:ext uri="{FF2B5EF4-FFF2-40B4-BE49-F238E27FC236}">
                <a16:creationId xmlns:a16="http://schemas.microsoft.com/office/drawing/2014/main" id="{E10F8D24-B716-4FAF-A4EB-63625B0800D2}"/>
              </a:ext>
            </a:extLst>
          </p:cNvPr>
          <p:cNvSpPr>
            <a:spLocks noGrp="1"/>
          </p:cNvSpPr>
          <p:nvPr>
            <p:ph type="sldNum" sz="quarter" idx="12"/>
          </p:nvPr>
        </p:nvSpPr>
        <p:spPr/>
        <p:txBody>
          <a:bodyPr/>
          <a:lstStyle/>
          <a:p>
            <a:fld id="{E2C42DB6-362B-439E-8437-3E8113B14E84}" type="slidenum">
              <a:rPr lang="en-US" smtClean="0"/>
              <a:t>‹#›</a:t>
            </a:fld>
            <a:endParaRPr lang="en-US" dirty="0"/>
          </a:p>
        </p:txBody>
      </p:sp>
    </p:spTree>
    <p:extLst>
      <p:ext uri="{BB962C8B-B14F-4D97-AF65-F5344CB8AC3E}">
        <p14:creationId xmlns:p14="http://schemas.microsoft.com/office/powerpoint/2010/main" val="340247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09BC-C671-4A1C-8252-F7FEA8C36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A4356-3C45-45DA-A689-247877AA2A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2E12E-AC49-47DD-8F9F-E021241E4DB1}"/>
              </a:ext>
            </a:extLst>
          </p:cNvPr>
          <p:cNvSpPr>
            <a:spLocks noGrp="1"/>
          </p:cNvSpPr>
          <p:nvPr>
            <p:ph type="dt" sz="half" idx="10"/>
          </p:nvPr>
        </p:nvSpPr>
        <p:spPr/>
        <p:txBody>
          <a:bodyPr/>
          <a:lstStyle/>
          <a:p>
            <a:fld id="{7C201B51-8719-4D6D-AE93-CEBBD83859E0}" type="datetime1">
              <a:rPr lang="en-US" smtClean="0"/>
              <a:t>5/19/2023</a:t>
            </a:fld>
            <a:endParaRPr lang="en-US" dirty="0"/>
          </a:p>
        </p:txBody>
      </p:sp>
      <p:sp>
        <p:nvSpPr>
          <p:cNvPr id="5" name="Footer Placeholder 4">
            <a:extLst>
              <a:ext uri="{FF2B5EF4-FFF2-40B4-BE49-F238E27FC236}">
                <a16:creationId xmlns:a16="http://schemas.microsoft.com/office/drawing/2014/main" id="{CAD9D7D5-DF1D-4074-8356-BB58E629597E}"/>
              </a:ext>
            </a:extLst>
          </p:cNvPr>
          <p:cNvSpPr>
            <a:spLocks noGrp="1"/>
          </p:cNvSpPr>
          <p:nvPr>
            <p:ph type="ftr" sz="quarter" idx="11"/>
          </p:nvPr>
        </p:nvSpPr>
        <p:spPr/>
        <p:txBody>
          <a:bodyPr/>
          <a:lstStyle/>
          <a:p>
            <a:r>
              <a:rPr lang="en-US"/>
              <a:t>SECOND  Review</a:t>
            </a:r>
            <a:endParaRPr lang="en-US" dirty="0"/>
          </a:p>
        </p:txBody>
      </p:sp>
      <p:sp>
        <p:nvSpPr>
          <p:cNvPr id="6" name="Slide Number Placeholder 5">
            <a:extLst>
              <a:ext uri="{FF2B5EF4-FFF2-40B4-BE49-F238E27FC236}">
                <a16:creationId xmlns:a16="http://schemas.microsoft.com/office/drawing/2014/main" id="{25AFCCA5-BB1B-4E0A-8CFF-D99C94D9760D}"/>
              </a:ext>
            </a:extLst>
          </p:cNvPr>
          <p:cNvSpPr>
            <a:spLocks noGrp="1"/>
          </p:cNvSpPr>
          <p:nvPr>
            <p:ph type="sldNum" sz="quarter" idx="12"/>
          </p:nvPr>
        </p:nvSpPr>
        <p:spPr/>
        <p:txBody>
          <a:bodyPr/>
          <a:lstStyle/>
          <a:p>
            <a:fld id="{E2C42DB6-362B-439E-8437-3E8113B14E84}" type="slidenum">
              <a:rPr lang="en-US" smtClean="0"/>
              <a:t>‹#›</a:t>
            </a:fld>
            <a:endParaRPr lang="en-US" dirty="0"/>
          </a:p>
        </p:txBody>
      </p:sp>
    </p:spTree>
    <p:extLst>
      <p:ext uri="{BB962C8B-B14F-4D97-AF65-F5344CB8AC3E}">
        <p14:creationId xmlns:p14="http://schemas.microsoft.com/office/powerpoint/2010/main" val="146918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A09B-80B5-45A2-BF3F-6BDE8CEDD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393741-678A-481A-B764-282EC574BC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9BFF8-734D-4564-BAC2-8AB0D31E1630}"/>
              </a:ext>
            </a:extLst>
          </p:cNvPr>
          <p:cNvSpPr>
            <a:spLocks noGrp="1"/>
          </p:cNvSpPr>
          <p:nvPr>
            <p:ph type="dt" sz="half" idx="10"/>
          </p:nvPr>
        </p:nvSpPr>
        <p:spPr/>
        <p:txBody>
          <a:bodyPr/>
          <a:lstStyle/>
          <a:p>
            <a:fld id="{2EC8B4BF-B5DC-48C6-A031-E8811E145AEF}" type="datetime1">
              <a:rPr lang="en-US" smtClean="0"/>
              <a:t>5/19/2023</a:t>
            </a:fld>
            <a:endParaRPr lang="en-US" dirty="0"/>
          </a:p>
        </p:txBody>
      </p:sp>
      <p:sp>
        <p:nvSpPr>
          <p:cNvPr id="5" name="Footer Placeholder 4">
            <a:extLst>
              <a:ext uri="{FF2B5EF4-FFF2-40B4-BE49-F238E27FC236}">
                <a16:creationId xmlns:a16="http://schemas.microsoft.com/office/drawing/2014/main" id="{1828C174-E1EC-4E08-B456-87327554C02B}"/>
              </a:ext>
            </a:extLst>
          </p:cNvPr>
          <p:cNvSpPr>
            <a:spLocks noGrp="1"/>
          </p:cNvSpPr>
          <p:nvPr>
            <p:ph type="ftr" sz="quarter" idx="11"/>
          </p:nvPr>
        </p:nvSpPr>
        <p:spPr/>
        <p:txBody>
          <a:bodyPr/>
          <a:lstStyle/>
          <a:p>
            <a:r>
              <a:rPr lang="en-US"/>
              <a:t>SECOND  Review</a:t>
            </a:r>
            <a:endParaRPr lang="en-US" dirty="0"/>
          </a:p>
        </p:txBody>
      </p:sp>
      <p:sp>
        <p:nvSpPr>
          <p:cNvPr id="6" name="Slide Number Placeholder 5">
            <a:extLst>
              <a:ext uri="{FF2B5EF4-FFF2-40B4-BE49-F238E27FC236}">
                <a16:creationId xmlns:a16="http://schemas.microsoft.com/office/drawing/2014/main" id="{A5359022-EEAB-4933-BAC4-1CE83B517622}"/>
              </a:ext>
            </a:extLst>
          </p:cNvPr>
          <p:cNvSpPr>
            <a:spLocks noGrp="1"/>
          </p:cNvSpPr>
          <p:nvPr>
            <p:ph type="sldNum" sz="quarter" idx="12"/>
          </p:nvPr>
        </p:nvSpPr>
        <p:spPr/>
        <p:txBody>
          <a:bodyPr/>
          <a:lstStyle/>
          <a:p>
            <a:fld id="{E2C42DB6-362B-439E-8437-3E8113B14E84}" type="slidenum">
              <a:rPr lang="en-US" smtClean="0"/>
              <a:t>‹#›</a:t>
            </a:fld>
            <a:endParaRPr lang="en-US" dirty="0"/>
          </a:p>
        </p:txBody>
      </p:sp>
    </p:spTree>
    <p:extLst>
      <p:ext uri="{BB962C8B-B14F-4D97-AF65-F5344CB8AC3E}">
        <p14:creationId xmlns:p14="http://schemas.microsoft.com/office/powerpoint/2010/main" val="249484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AA1F-E122-4140-B882-D643EA0F1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8EFF5-A536-4CC4-81EF-DA877FFCD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1D5A7-AA7B-401A-91CA-52424AF6C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79BF15-944A-45D0-82E2-74639174B1FE}"/>
              </a:ext>
            </a:extLst>
          </p:cNvPr>
          <p:cNvSpPr>
            <a:spLocks noGrp="1"/>
          </p:cNvSpPr>
          <p:nvPr>
            <p:ph type="dt" sz="half" idx="10"/>
          </p:nvPr>
        </p:nvSpPr>
        <p:spPr/>
        <p:txBody>
          <a:bodyPr/>
          <a:lstStyle/>
          <a:p>
            <a:fld id="{A5B9E957-BF80-47D2-8FA3-D23C6DE14923}" type="datetime1">
              <a:rPr lang="en-US" smtClean="0"/>
              <a:t>5/19/2023</a:t>
            </a:fld>
            <a:endParaRPr lang="en-US" dirty="0"/>
          </a:p>
        </p:txBody>
      </p:sp>
      <p:sp>
        <p:nvSpPr>
          <p:cNvPr id="6" name="Footer Placeholder 5">
            <a:extLst>
              <a:ext uri="{FF2B5EF4-FFF2-40B4-BE49-F238E27FC236}">
                <a16:creationId xmlns:a16="http://schemas.microsoft.com/office/drawing/2014/main" id="{87DD0E56-5758-455B-A04D-80D41A6BBEF6}"/>
              </a:ext>
            </a:extLst>
          </p:cNvPr>
          <p:cNvSpPr>
            <a:spLocks noGrp="1"/>
          </p:cNvSpPr>
          <p:nvPr>
            <p:ph type="ftr" sz="quarter" idx="11"/>
          </p:nvPr>
        </p:nvSpPr>
        <p:spPr/>
        <p:txBody>
          <a:bodyPr/>
          <a:lstStyle/>
          <a:p>
            <a:r>
              <a:rPr lang="en-US"/>
              <a:t>SECOND  Review</a:t>
            </a:r>
            <a:endParaRPr lang="en-US" dirty="0"/>
          </a:p>
        </p:txBody>
      </p:sp>
      <p:sp>
        <p:nvSpPr>
          <p:cNvPr id="7" name="Slide Number Placeholder 6">
            <a:extLst>
              <a:ext uri="{FF2B5EF4-FFF2-40B4-BE49-F238E27FC236}">
                <a16:creationId xmlns:a16="http://schemas.microsoft.com/office/drawing/2014/main" id="{7B1F1EDF-EC7E-49EE-99D0-9BED4667422D}"/>
              </a:ext>
            </a:extLst>
          </p:cNvPr>
          <p:cNvSpPr>
            <a:spLocks noGrp="1"/>
          </p:cNvSpPr>
          <p:nvPr>
            <p:ph type="sldNum" sz="quarter" idx="12"/>
          </p:nvPr>
        </p:nvSpPr>
        <p:spPr/>
        <p:txBody>
          <a:bodyPr/>
          <a:lstStyle/>
          <a:p>
            <a:fld id="{E2C42DB6-362B-439E-8437-3E8113B14E84}" type="slidenum">
              <a:rPr lang="en-US" smtClean="0"/>
              <a:t>‹#›</a:t>
            </a:fld>
            <a:endParaRPr lang="en-US" dirty="0"/>
          </a:p>
        </p:txBody>
      </p:sp>
    </p:spTree>
    <p:extLst>
      <p:ext uri="{BB962C8B-B14F-4D97-AF65-F5344CB8AC3E}">
        <p14:creationId xmlns:p14="http://schemas.microsoft.com/office/powerpoint/2010/main" val="383511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79B9-6875-4D8A-B0DC-4279D5ED42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C5DFE-C88E-43F0-8D97-4B48544AC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2C470-C7A3-4E7B-B4F4-E9F7E09A16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D312F-1CBE-4658-ABF3-13EE0C320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91651-B521-4A50-BCD8-9BE5B6BF6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FD15D-D77C-43F8-8BE8-DA355CB62D31}"/>
              </a:ext>
            </a:extLst>
          </p:cNvPr>
          <p:cNvSpPr>
            <a:spLocks noGrp="1"/>
          </p:cNvSpPr>
          <p:nvPr>
            <p:ph type="dt" sz="half" idx="10"/>
          </p:nvPr>
        </p:nvSpPr>
        <p:spPr/>
        <p:txBody>
          <a:bodyPr/>
          <a:lstStyle/>
          <a:p>
            <a:fld id="{45F8E679-5FE2-467B-9603-122AC43C9347}" type="datetime1">
              <a:rPr lang="en-US" smtClean="0"/>
              <a:t>5/19/2023</a:t>
            </a:fld>
            <a:endParaRPr lang="en-US" dirty="0"/>
          </a:p>
        </p:txBody>
      </p:sp>
      <p:sp>
        <p:nvSpPr>
          <p:cNvPr id="8" name="Footer Placeholder 7">
            <a:extLst>
              <a:ext uri="{FF2B5EF4-FFF2-40B4-BE49-F238E27FC236}">
                <a16:creationId xmlns:a16="http://schemas.microsoft.com/office/drawing/2014/main" id="{80654199-992D-4510-88E0-71CB5632478A}"/>
              </a:ext>
            </a:extLst>
          </p:cNvPr>
          <p:cNvSpPr>
            <a:spLocks noGrp="1"/>
          </p:cNvSpPr>
          <p:nvPr>
            <p:ph type="ftr" sz="quarter" idx="11"/>
          </p:nvPr>
        </p:nvSpPr>
        <p:spPr/>
        <p:txBody>
          <a:bodyPr/>
          <a:lstStyle/>
          <a:p>
            <a:r>
              <a:rPr lang="en-US"/>
              <a:t>SECOND  Review</a:t>
            </a:r>
            <a:endParaRPr lang="en-US" dirty="0"/>
          </a:p>
        </p:txBody>
      </p:sp>
      <p:sp>
        <p:nvSpPr>
          <p:cNvPr id="9" name="Slide Number Placeholder 8">
            <a:extLst>
              <a:ext uri="{FF2B5EF4-FFF2-40B4-BE49-F238E27FC236}">
                <a16:creationId xmlns:a16="http://schemas.microsoft.com/office/drawing/2014/main" id="{818B283E-F783-4CA5-BE2B-1FC962B3BA14}"/>
              </a:ext>
            </a:extLst>
          </p:cNvPr>
          <p:cNvSpPr>
            <a:spLocks noGrp="1"/>
          </p:cNvSpPr>
          <p:nvPr>
            <p:ph type="sldNum" sz="quarter" idx="12"/>
          </p:nvPr>
        </p:nvSpPr>
        <p:spPr/>
        <p:txBody>
          <a:bodyPr/>
          <a:lstStyle/>
          <a:p>
            <a:fld id="{E2C42DB6-362B-439E-8437-3E8113B14E84}" type="slidenum">
              <a:rPr lang="en-US" smtClean="0"/>
              <a:t>‹#›</a:t>
            </a:fld>
            <a:endParaRPr lang="en-US" dirty="0"/>
          </a:p>
        </p:txBody>
      </p:sp>
    </p:spTree>
    <p:extLst>
      <p:ext uri="{BB962C8B-B14F-4D97-AF65-F5344CB8AC3E}">
        <p14:creationId xmlns:p14="http://schemas.microsoft.com/office/powerpoint/2010/main" val="278490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FDD3-D13F-42B0-B066-EEED933542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1C83A-9804-439C-837D-A955F653F128}"/>
              </a:ext>
            </a:extLst>
          </p:cNvPr>
          <p:cNvSpPr>
            <a:spLocks noGrp="1"/>
          </p:cNvSpPr>
          <p:nvPr>
            <p:ph type="dt" sz="half" idx="10"/>
          </p:nvPr>
        </p:nvSpPr>
        <p:spPr/>
        <p:txBody>
          <a:bodyPr/>
          <a:lstStyle/>
          <a:p>
            <a:fld id="{18116E1E-1D0C-4E91-939B-29493476E7AD}" type="datetime1">
              <a:rPr lang="en-US" smtClean="0"/>
              <a:t>5/19/2023</a:t>
            </a:fld>
            <a:endParaRPr lang="en-US" dirty="0"/>
          </a:p>
        </p:txBody>
      </p:sp>
      <p:sp>
        <p:nvSpPr>
          <p:cNvPr id="4" name="Footer Placeholder 3">
            <a:extLst>
              <a:ext uri="{FF2B5EF4-FFF2-40B4-BE49-F238E27FC236}">
                <a16:creationId xmlns:a16="http://schemas.microsoft.com/office/drawing/2014/main" id="{7002FEED-B1D4-4DC6-91D5-28818547389D}"/>
              </a:ext>
            </a:extLst>
          </p:cNvPr>
          <p:cNvSpPr>
            <a:spLocks noGrp="1"/>
          </p:cNvSpPr>
          <p:nvPr>
            <p:ph type="ftr" sz="quarter" idx="11"/>
          </p:nvPr>
        </p:nvSpPr>
        <p:spPr/>
        <p:txBody>
          <a:bodyPr/>
          <a:lstStyle/>
          <a:p>
            <a:r>
              <a:rPr lang="en-US"/>
              <a:t>SECOND  Review</a:t>
            </a:r>
            <a:endParaRPr lang="en-US" dirty="0"/>
          </a:p>
        </p:txBody>
      </p:sp>
      <p:sp>
        <p:nvSpPr>
          <p:cNvPr id="5" name="Slide Number Placeholder 4">
            <a:extLst>
              <a:ext uri="{FF2B5EF4-FFF2-40B4-BE49-F238E27FC236}">
                <a16:creationId xmlns:a16="http://schemas.microsoft.com/office/drawing/2014/main" id="{05E8C361-E1A7-4775-9105-14982B923CA4}"/>
              </a:ext>
            </a:extLst>
          </p:cNvPr>
          <p:cNvSpPr>
            <a:spLocks noGrp="1"/>
          </p:cNvSpPr>
          <p:nvPr>
            <p:ph type="sldNum" sz="quarter" idx="12"/>
          </p:nvPr>
        </p:nvSpPr>
        <p:spPr/>
        <p:txBody>
          <a:bodyPr/>
          <a:lstStyle/>
          <a:p>
            <a:fld id="{E2C42DB6-362B-439E-8437-3E8113B14E84}" type="slidenum">
              <a:rPr lang="en-US" smtClean="0"/>
              <a:t>‹#›</a:t>
            </a:fld>
            <a:endParaRPr lang="en-US" dirty="0"/>
          </a:p>
        </p:txBody>
      </p:sp>
    </p:spTree>
    <p:extLst>
      <p:ext uri="{BB962C8B-B14F-4D97-AF65-F5344CB8AC3E}">
        <p14:creationId xmlns:p14="http://schemas.microsoft.com/office/powerpoint/2010/main" val="63401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61DB57-D44D-420A-932C-5BD4BD3074D7}"/>
              </a:ext>
            </a:extLst>
          </p:cNvPr>
          <p:cNvSpPr>
            <a:spLocks noGrp="1"/>
          </p:cNvSpPr>
          <p:nvPr>
            <p:ph type="dt" sz="half" idx="10"/>
          </p:nvPr>
        </p:nvSpPr>
        <p:spPr/>
        <p:txBody>
          <a:bodyPr/>
          <a:lstStyle/>
          <a:p>
            <a:fld id="{D8BA9743-60E7-49C5-9F32-3FD5C7EBDBE9}" type="datetime1">
              <a:rPr lang="en-US" smtClean="0"/>
              <a:t>5/19/2023</a:t>
            </a:fld>
            <a:endParaRPr lang="en-US" dirty="0"/>
          </a:p>
        </p:txBody>
      </p:sp>
      <p:sp>
        <p:nvSpPr>
          <p:cNvPr id="3" name="Footer Placeholder 2">
            <a:extLst>
              <a:ext uri="{FF2B5EF4-FFF2-40B4-BE49-F238E27FC236}">
                <a16:creationId xmlns:a16="http://schemas.microsoft.com/office/drawing/2014/main" id="{96791304-9442-4344-983E-F7C061C8C749}"/>
              </a:ext>
            </a:extLst>
          </p:cNvPr>
          <p:cNvSpPr>
            <a:spLocks noGrp="1"/>
          </p:cNvSpPr>
          <p:nvPr>
            <p:ph type="ftr" sz="quarter" idx="11"/>
          </p:nvPr>
        </p:nvSpPr>
        <p:spPr/>
        <p:txBody>
          <a:bodyPr/>
          <a:lstStyle/>
          <a:p>
            <a:r>
              <a:rPr lang="en-US"/>
              <a:t>SECOND  Review</a:t>
            </a:r>
            <a:endParaRPr lang="en-US" dirty="0"/>
          </a:p>
        </p:txBody>
      </p:sp>
      <p:sp>
        <p:nvSpPr>
          <p:cNvPr id="4" name="Slide Number Placeholder 3">
            <a:extLst>
              <a:ext uri="{FF2B5EF4-FFF2-40B4-BE49-F238E27FC236}">
                <a16:creationId xmlns:a16="http://schemas.microsoft.com/office/drawing/2014/main" id="{7BBDB350-34CA-4B1B-8307-6059628EC5CE}"/>
              </a:ext>
            </a:extLst>
          </p:cNvPr>
          <p:cNvSpPr>
            <a:spLocks noGrp="1"/>
          </p:cNvSpPr>
          <p:nvPr>
            <p:ph type="sldNum" sz="quarter" idx="12"/>
          </p:nvPr>
        </p:nvSpPr>
        <p:spPr/>
        <p:txBody>
          <a:bodyPr/>
          <a:lstStyle/>
          <a:p>
            <a:fld id="{E2C42DB6-362B-439E-8437-3E8113B14E84}" type="slidenum">
              <a:rPr lang="en-US" smtClean="0"/>
              <a:t>‹#›</a:t>
            </a:fld>
            <a:endParaRPr lang="en-US" dirty="0"/>
          </a:p>
        </p:txBody>
      </p:sp>
    </p:spTree>
    <p:extLst>
      <p:ext uri="{BB962C8B-B14F-4D97-AF65-F5344CB8AC3E}">
        <p14:creationId xmlns:p14="http://schemas.microsoft.com/office/powerpoint/2010/main" val="375321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6D7E-ADA9-4A46-B0D3-97A19645F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858AD0-8AD7-42C0-A14F-98FEDEDBF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CD5329-F62B-4DB7-961E-E3ED02123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BAF38-D78F-40AE-8E37-FAD315320B3D}"/>
              </a:ext>
            </a:extLst>
          </p:cNvPr>
          <p:cNvSpPr>
            <a:spLocks noGrp="1"/>
          </p:cNvSpPr>
          <p:nvPr>
            <p:ph type="dt" sz="half" idx="10"/>
          </p:nvPr>
        </p:nvSpPr>
        <p:spPr/>
        <p:txBody>
          <a:bodyPr/>
          <a:lstStyle/>
          <a:p>
            <a:fld id="{905D0A34-D983-49EB-8C0E-8D784E8CD32B}" type="datetime1">
              <a:rPr lang="en-US" smtClean="0"/>
              <a:t>5/19/2023</a:t>
            </a:fld>
            <a:endParaRPr lang="en-US" dirty="0"/>
          </a:p>
        </p:txBody>
      </p:sp>
      <p:sp>
        <p:nvSpPr>
          <p:cNvPr id="6" name="Footer Placeholder 5">
            <a:extLst>
              <a:ext uri="{FF2B5EF4-FFF2-40B4-BE49-F238E27FC236}">
                <a16:creationId xmlns:a16="http://schemas.microsoft.com/office/drawing/2014/main" id="{10D8AFE2-E70C-4D37-9ADD-F2C54B8B30F1}"/>
              </a:ext>
            </a:extLst>
          </p:cNvPr>
          <p:cNvSpPr>
            <a:spLocks noGrp="1"/>
          </p:cNvSpPr>
          <p:nvPr>
            <p:ph type="ftr" sz="quarter" idx="11"/>
          </p:nvPr>
        </p:nvSpPr>
        <p:spPr/>
        <p:txBody>
          <a:bodyPr/>
          <a:lstStyle/>
          <a:p>
            <a:r>
              <a:rPr lang="en-US"/>
              <a:t>SECOND  Review</a:t>
            </a:r>
            <a:endParaRPr lang="en-US" dirty="0"/>
          </a:p>
        </p:txBody>
      </p:sp>
      <p:sp>
        <p:nvSpPr>
          <p:cNvPr id="7" name="Slide Number Placeholder 6">
            <a:extLst>
              <a:ext uri="{FF2B5EF4-FFF2-40B4-BE49-F238E27FC236}">
                <a16:creationId xmlns:a16="http://schemas.microsoft.com/office/drawing/2014/main" id="{244EA22B-F029-4E21-8F67-24AFE74F78B4}"/>
              </a:ext>
            </a:extLst>
          </p:cNvPr>
          <p:cNvSpPr>
            <a:spLocks noGrp="1"/>
          </p:cNvSpPr>
          <p:nvPr>
            <p:ph type="sldNum" sz="quarter" idx="12"/>
          </p:nvPr>
        </p:nvSpPr>
        <p:spPr/>
        <p:txBody>
          <a:bodyPr/>
          <a:lstStyle/>
          <a:p>
            <a:fld id="{E2C42DB6-362B-439E-8437-3E8113B14E84}" type="slidenum">
              <a:rPr lang="en-US" smtClean="0"/>
              <a:t>‹#›</a:t>
            </a:fld>
            <a:endParaRPr lang="en-US" dirty="0"/>
          </a:p>
        </p:txBody>
      </p:sp>
    </p:spTree>
    <p:extLst>
      <p:ext uri="{BB962C8B-B14F-4D97-AF65-F5344CB8AC3E}">
        <p14:creationId xmlns:p14="http://schemas.microsoft.com/office/powerpoint/2010/main" val="240172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11B-6629-4EF9-8102-43C7CE44D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2EAC29-958C-482C-8D92-A60B62B70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F5C7D71-17CE-4B1A-97EE-8C14C4B4C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8A8D5D-F376-4643-B5BB-CCDB148821C7}"/>
              </a:ext>
            </a:extLst>
          </p:cNvPr>
          <p:cNvSpPr>
            <a:spLocks noGrp="1"/>
          </p:cNvSpPr>
          <p:nvPr>
            <p:ph type="dt" sz="half" idx="10"/>
          </p:nvPr>
        </p:nvSpPr>
        <p:spPr/>
        <p:txBody>
          <a:bodyPr/>
          <a:lstStyle/>
          <a:p>
            <a:fld id="{03E3CAE4-9290-4805-ACDF-85646707A072}" type="datetime1">
              <a:rPr lang="en-US" smtClean="0"/>
              <a:t>5/19/2023</a:t>
            </a:fld>
            <a:endParaRPr lang="en-US" dirty="0"/>
          </a:p>
        </p:txBody>
      </p:sp>
      <p:sp>
        <p:nvSpPr>
          <p:cNvPr id="6" name="Footer Placeholder 5">
            <a:extLst>
              <a:ext uri="{FF2B5EF4-FFF2-40B4-BE49-F238E27FC236}">
                <a16:creationId xmlns:a16="http://schemas.microsoft.com/office/drawing/2014/main" id="{C3737772-8E5C-4739-9080-A9315EDB5C64}"/>
              </a:ext>
            </a:extLst>
          </p:cNvPr>
          <p:cNvSpPr>
            <a:spLocks noGrp="1"/>
          </p:cNvSpPr>
          <p:nvPr>
            <p:ph type="ftr" sz="quarter" idx="11"/>
          </p:nvPr>
        </p:nvSpPr>
        <p:spPr/>
        <p:txBody>
          <a:bodyPr/>
          <a:lstStyle/>
          <a:p>
            <a:r>
              <a:rPr lang="en-US"/>
              <a:t>SECOND  Review</a:t>
            </a:r>
            <a:endParaRPr lang="en-US" dirty="0"/>
          </a:p>
        </p:txBody>
      </p:sp>
      <p:sp>
        <p:nvSpPr>
          <p:cNvPr id="7" name="Slide Number Placeholder 6">
            <a:extLst>
              <a:ext uri="{FF2B5EF4-FFF2-40B4-BE49-F238E27FC236}">
                <a16:creationId xmlns:a16="http://schemas.microsoft.com/office/drawing/2014/main" id="{5F74852E-9AC3-4659-8EBA-A8C7EC2B1E8F}"/>
              </a:ext>
            </a:extLst>
          </p:cNvPr>
          <p:cNvSpPr>
            <a:spLocks noGrp="1"/>
          </p:cNvSpPr>
          <p:nvPr>
            <p:ph type="sldNum" sz="quarter" idx="12"/>
          </p:nvPr>
        </p:nvSpPr>
        <p:spPr/>
        <p:txBody>
          <a:bodyPr/>
          <a:lstStyle/>
          <a:p>
            <a:fld id="{E2C42DB6-362B-439E-8437-3E8113B14E84}" type="slidenum">
              <a:rPr lang="en-US" smtClean="0"/>
              <a:t>‹#›</a:t>
            </a:fld>
            <a:endParaRPr lang="en-US" dirty="0"/>
          </a:p>
        </p:txBody>
      </p:sp>
    </p:spTree>
    <p:extLst>
      <p:ext uri="{BB962C8B-B14F-4D97-AF65-F5344CB8AC3E}">
        <p14:creationId xmlns:p14="http://schemas.microsoft.com/office/powerpoint/2010/main" val="99976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51B1C-8452-4D07-8F87-652415150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A43C53-F62D-4B51-AA97-732602175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C0495-82D3-4D9E-A6D7-6E5573538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6DC44-FCD0-4904-BF81-29531CDC5F02}" type="datetime1">
              <a:rPr lang="en-US" smtClean="0"/>
              <a:t>5/19/2023</a:t>
            </a:fld>
            <a:endParaRPr lang="en-US" dirty="0"/>
          </a:p>
        </p:txBody>
      </p:sp>
      <p:sp>
        <p:nvSpPr>
          <p:cNvPr id="5" name="Footer Placeholder 4">
            <a:extLst>
              <a:ext uri="{FF2B5EF4-FFF2-40B4-BE49-F238E27FC236}">
                <a16:creationId xmlns:a16="http://schemas.microsoft.com/office/drawing/2014/main" id="{253C4AF5-7799-4D60-AB87-1298AB32C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SECOND  Review</a:t>
            </a:r>
            <a:endParaRPr lang="en-US" dirty="0"/>
          </a:p>
        </p:txBody>
      </p:sp>
      <p:sp>
        <p:nvSpPr>
          <p:cNvPr id="6" name="Slide Number Placeholder 5">
            <a:extLst>
              <a:ext uri="{FF2B5EF4-FFF2-40B4-BE49-F238E27FC236}">
                <a16:creationId xmlns:a16="http://schemas.microsoft.com/office/drawing/2014/main" id="{EBD437AB-FCFB-4AEF-8833-BBFE20CB6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42DB6-362B-439E-8437-3E8113B14E84}" type="slidenum">
              <a:rPr lang="en-US" smtClean="0"/>
              <a:t>‹#›</a:t>
            </a:fld>
            <a:endParaRPr lang="en-US" dirty="0"/>
          </a:p>
        </p:txBody>
      </p:sp>
    </p:spTree>
    <p:extLst>
      <p:ext uri="{BB962C8B-B14F-4D97-AF65-F5344CB8AC3E}">
        <p14:creationId xmlns:p14="http://schemas.microsoft.com/office/powerpoint/2010/main" val="340716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layar.com/" TargetMode="External"/><Relationship Id="rId2" Type="http://schemas.openxmlformats.org/officeDocument/2006/relationships/hyperlink" Target="https://www.researchgate.net/publication/320704050_AUGMENTED_REALITY_IN_MOBILE_DEVI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9FBEA-E488-456F-831D-D1122A593A53}"/>
              </a:ext>
            </a:extLst>
          </p:cNvPr>
          <p:cNvSpPr txBox="1"/>
          <p:nvPr/>
        </p:nvSpPr>
        <p:spPr>
          <a:xfrm>
            <a:off x="1705412" y="1705373"/>
            <a:ext cx="7520328"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AR BASED MOBILE APPILCATION</a:t>
            </a:r>
          </a:p>
        </p:txBody>
      </p:sp>
      <p:sp>
        <p:nvSpPr>
          <p:cNvPr id="5" name="TextBox 4">
            <a:extLst>
              <a:ext uri="{FF2B5EF4-FFF2-40B4-BE49-F238E27FC236}">
                <a16:creationId xmlns:a16="http://schemas.microsoft.com/office/drawing/2014/main" id="{D23BA7A8-F881-465C-97E3-D70C1584E4D0}"/>
              </a:ext>
            </a:extLst>
          </p:cNvPr>
          <p:cNvSpPr txBox="1"/>
          <p:nvPr/>
        </p:nvSpPr>
        <p:spPr>
          <a:xfrm>
            <a:off x="8541472" y="4241824"/>
            <a:ext cx="2938048" cy="1200329"/>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Dr. GHOUSIYA BEGUM K</a:t>
            </a:r>
          </a:p>
          <a:p>
            <a:r>
              <a:rPr lang="en-US" dirty="0">
                <a:latin typeface="Times New Roman" panose="02020603050405020304" pitchFamily="18" charset="0"/>
                <a:cs typeface="Times New Roman" panose="02020603050405020304" pitchFamily="18" charset="0"/>
              </a:rPr>
              <a:t>Asst. Professor</a:t>
            </a:r>
          </a:p>
          <a:p>
            <a:r>
              <a:rPr lang="en-US" dirty="0">
                <a:latin typeface="Times New Roman" panose="02020603050405020304" pitchFamily="18" charset="0"/>
                <a:cs typeface="Times New Roman" panose="02020603050405020304" pitchFamily="18" charset="0"/>
              </a:rPr>
              <a:t>EIE / SEEE</a:t>
            </a:r>
          </a:p>
          <a:p>
            <a:r>
              <a:rPr lang="en-US" dirty="0">
                <a:latin typeface="Times New Roman" panose="02020603050405020304" pitchFamily="18" charset="0"/>
                <a:cs typeface="Times New Roman" panose="02020603050405020304" pitchFamily="18" charset="0"/>
              </a:rPr>
              <a:t>SASTRA Deemed University</a:t>
            </a:r>
          </a:p>
        </p:txBody>
      </p:sp>
      <p:sp>
        <p:nvSpPr>
          <p:cNvPr id="6" name="TextBox 5">
            <a:extLst>
              <a:ext uri="{FF2B5EF4-FFF2-40B4-BE49-F238E27FC236}">
                <a16:creationId xmlns:a16="http://schemas.microsoft.com/office/drawing/2014/main" id="{95436FBA-7B41-4D72-BB3D-F0EF025C827C}"/>
              </a:ext>
            </a:extLst>
          </p:cNvPr>
          <p:cNvSpPr txBox="1"/>
          <p:nvPr/>
        </p:nvSpPr>
        <p:spPr>
          <a:xfrm>
            <a:off x="712480" y="3687827"/>
            <a:ext cx="2191626" cy="1754326"/>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MANOJ R.D</a:t>
            </a:r>
          </a:p>
          <a:p>
            <a:r>
              <a:rPr lang="en-US" dirty="0">
                <a:latin typeface="Times New Roman" panose="02020603050405020304" pitchFamily="18" charset="0"/>
                <a:cs typeface="Times New Roman" panose="02020603050405020304" pitchFamily="18" charset="0"/>
              </a:rPr>
              <a:t>124006059</a:t>
            </a:r>
          </a:p>
          <a:p>
            <a:r>
              <a:rPr lang="en-US" dirty="0">
                <a:latin typeface="Times New Roman" panose="02020603050405020304" pitchFamily="18" charset="0"/>
                <a:cs typeface="Times New Roman" panose="02020603050405020304" pitchFamily="18" charset="0"/>
              </a:rPr>
              <a:t>EIE / SEEE</a:t>
            </a:r>
          </a:p>
          <a:p>
            <a:r>
              <a:rPr lang="en-US" b="1" dirty="0">
                <a:latin typeface="Times New Roman" panose="02020603050405020304" pitchFamily="18" charset="0"/>
                <a:cs typeface="Times New Roman" panose="02020603050405020304" pitchFamily="18" charset="0"/>
              </a:rPr>
              <a:t>HARI HARAN M.V</a:t>
            </a:r>
          </a:p>
          <a:p>
            <a:r>
              <a:rPr lang="en-US" dirty="0">
                <a:latin typeface="Times New Roman" panose="02020603050405020304" pitchFamily="18" charset="0"/>
                <a:cs typeface="Times New Roman" panose="02020603050405020304" pitchFamily="18" charset="0"/>
              </a:rPr>
              <a:t>124006058</a:t>
            </a:r>
          </a:p>
          <a:p>
            <a:r>
              <a:rPr lang="en-US" dirty="0">
                <a:latin typeface="Times New Roman" panose="02020603050405020304" pitchFamily="18" charset="0"/>
                <a:cs typeface="Times New Roman" panose="02020603050405020304" pitchFamily="18" charset="0"/>
              </a:rPr>
              <a:t>EIE / SEEE</a:t>
            </a:r>
          </a:p>
        </p:txBody>
      </p:sp>
      <p:sp>
        <p:nvSpPr>
          <p:cNvPr id="8" name="Date Placeholder 7">
            <a:extLst>
              <a:ext uri="{FF2B5EF4-FFF2-40B4-BE49-F238E27FC236}">
                <a16:creationId xmlns:a16="http://schemas.microsoft.com/office/drawing/2014/main" id="{80D6DFBA-0E4C-4273-8ADC-59FB7B09D868}"/>
              </a:ext>
            </a:extLst>
          </p:cNvPr>
          <p:cNvSpPr>
            <a:spLocks noGrp="1"/>
          </p:cNvSpPr>
          <p:nvPr>
            <p:ph type="dt" sz="half" idx="10"/>
          </p:nvPr>
        </p:nvSpPr>
        <p:spPr/>
        <p:txBody>
          <a:bodyPr/>
          <a:lstStyle/>
          <a:p>
            <a:fld id="{477F3B06-C837-4555-8BC4-7D44797FACB7}" type="datetime1">
              <a:rPr lang="en-US" smtClean="0"/>
              <a:t>5/19/2023</a:t>
            </a:fld>
            <a:endParaRPr lang="en-US" dirty="0"/>
          </a:p>
        </p:txBody>
      </p:sp>
      <p:pic>
        <p:nvPicPr>
          <p:cNvPr id="11" name="Picture 10">
            <a:extLst>
              <a:ext uri="{FF2B5EF4-FFF2-40B4-BE49-F238E27FC236}">
                <a16:creationId xmlns:a16="http://schemas.microsoft.com/office/drawing/2014/main" id="{BCF9BF49-8E09-4638-A0F3-5791F349A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Tree>
    <p:extLst>
      <p:ext uri="{BB962C8B-B14F-4D97-AF65-F5344CB8AC3E}">
        <p14:creationId xmlns:p14="http://schemas.microsoft.com/office/powerpoint/2010/main" val="8763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26340E-6758-CB16-B07D-D324F719BA2E}"/>
              </a:ext>
            </a:extLst>
          </p:cNvPr>
          <p:cNvSpPr>
            <a:spLocks noGrp="1"/>
          </p:cNvSpPr>
          <p:nvPr>
            <p:ph type="title"/>
          </p:nvPr>
        </p:nvSpPr>
        <p:spPr>
          <a:xfrm>
            <a:off x="598967" y="300487"/>
            <a:ext cx="10515600" cy="1325563"/>
          </a:xfrm>
        </p:spPr>
        <p:txBody>
          <a:bodyPr/>
          <a:lstStyle/>
          <a:p>
            <a:r>
              <a:rPr lang="en-US" sz="4400" dirty="0">
                <a:latin typeface="Times New Roman" panose="02020603050405020304" pitchFamily="18" charset="0"/>
                <a:cs typeface="Times New Roman" panose="02020603050405020304" pitchFamily="18" charset="0"/>
              </a:rPr>
              <a:t>OUTPUT:</a:t>
            </a:r>
            <a:endParaRPr lang="en-US" dirty="0"/>
          </a:p>
        </p:txBody>
      </p:sp>
      <p:pic>
        <p:nvPicPr>
          <p:cNvPr id="9" name="Content Placeholder 8">
            <a:extLst>
              <a:ext uri="{FF2B5EF4-FFF2-40B4-BE49-F238E27FC236}">
                <a16:creationId xmlns:a16="http://schemas.microsoft.com/office/drawing/2014/main" id="{2835FDFE-A252-794D-A8ED-6A415AD004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85583" y="1650705"/>
            <a:ext cx="7863183" cy="3556590"/>
          </a:xfrm>
        </p:spPr>
      </p:pic>
      <p:sp>
        <p:nvSpPr>
          <p:cNvPr id="3" name="Date Placeholder 2">
            <a:extLst>
              <a:ext uri="{FF2B5EF4-FFF2-40B4-BE49-F238E27FC236}">
                <a16:creationId xmlns:a16="http://schemas.microsoft.com/office/drawing/2014/main" id="{B675D198-704A-4EBD-95E5-496027BBC02A}"/>
              </a:ext>
            </a:extLst>
          </p:cNvPr>
          <p:cNvSpPr>
            <a:spLocks noGrp="1"/>
          </p:cNvSpPr>
          <p:nvPr>
            <p:ph type="dt" sz="half" idx="10"/>
          </p:nvPr>
        </p:nvSpPr>
        <p:spPr/>
        <p:txBody>
          <a:bodyPr/>
          <a:lstStyle/>
          <a:p>
            <a:fld id="{A6ADE6B3-A7B5-4A46-BE4B-CFFAC99BA448}"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AC5ECB-C1A0-4112-8F12-DCEBE90B0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Tree>
    <p:extLst>
      <p:ext uri="{BB962C8B-B14F-4D97-AF65-F5344CB8AC3E}">
        <p14:creationId xmlns:p14="http://schemas.microsoft.com/office/powerpoint/2010/main" val="358967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2089-1678-1315-8C05-D39A1AB16BC5}"/>
              </a:ext>
            </a:extLst>
          </p:cNvPr>
          <p:cNvSpPr>
            <a:spLocks noGrp="1"/>
          </p:cNvSpPr>
          <p:nvPr>
            <p:ph type="title"/>
          </p:nvPr>
        </p:nvSpPr>
        <p:spPr/>
        <p:txBody>
          <a:bodyPr/>
          <a:lstStyle/>
          <a:p>
            <a:r>
              <a:rPr lang="en-US" dirty="0"/>
              <a:t>OUTPUT:</a:t>
            </a:r>
          </a:p>
        </p:txBody>
      </p:sp>
      <p:sp>
        <p:nvSpPr>
          <p:cNvPr id="4" name="Date Placeholder 3">
            <a:extLst>
              <a:ext uri="{FF2B5EF4-FFF2-40B4-BE49-F238E27FC236}">
                <a16:creationId xmlns:a16="http://schemas.microsoft.com/office/drawing/2014/main" id="{D767B539-38F3-87B0-25AE-328BFB26643D}"/>
              </a:ext>
            </a:extLst>
          </p:cNvPr>
          <p:cNvSpPr>
            <a:spLocks noGrp="1"/>
          </p:cNvSpPr>
          <p:nvPr>
            <p:ph type="dt" sz="half" idx="10"/>
          </p:nvPr>
        </p:nvSpPr>
        <p:spPr/>
        <p:txBody>
          <a:bodyPr/>
          <a:lstStyle/>
          <a:p>
            <a:fld id="{7C201B51-8719-4D6D-AE93-CEBBD83859E0}" type="datetime1">
              <a:rPr lang="en-US" smtClean="0"/>
              <a:t>5/19/2023</a:t>
            </a:fld>
            <a:endParaRPr lang="en-US" dirty="0"/>
          </a:p>
        </p:txBody>
      </p:sp>
      <p:pic>
        <p:nvPicPr>
          <p:cNvPr id="8" name="Content Placeholder 7">
            <a:extLst>
              <a:ext uri="{FF2B5EF4-FFF2-40B4-BE49-F238E27FC236}">
                <a16:creationId xmlns:a16="http://schemas.microsoft.com/office/drawing/2014/main" id="{8F9919A5-5F0F-0DC3-D543-8A41632D1A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3999496" y="-375455"/>
            <a:ext cx="4193007" cy="8250864"/>
          </a:xfrm>
          <a:prstGeom prst="rect">
            <a:avLst/>
          </a:prstGeom>
          <a:noFill/>
          <a:ln>
            <a:noFill/>
          </a:ln>
        </p:spPr>
      </p:pic>
    </p:spTree>
    <p:extLst>
      <p:ext uri="{BB962C8B-B14F-4D97-AF65-F5344CB8AC3E}">
        <p14:creationId xmlns:p14="http://schemas.microsoft.com/office/powerpoint/2010/main" val="391145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3D86-A30C-18B8-82E0-37E0F63ECF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r>
              <a:rPr lang="en-US" dirty="0"/>
              <a:t>:</a:t>
            </a:r>
          </a:p>
        </p:txBody>
      </p:sp>
      <p:sp>
        <p:nvSpPr>
          <p:cNvPr id="3" name="Content Placeholder 2">
            <a:extLst>
              <a:ext uri="{FF2B5EF4-FFF2-40B4-BE49-F238E27FC236}">
                <a16:creationId xmlns:a16="http://schemas.microsoft.com/office/drawing/2014/main" id="{C634EE5D-9D21-CE79-72EC-9C3CFD38AD37}"/>
              </a:ext>
            </a:extLst>
          </p:cNvPr>
          <p:cNvSpPr>
            <a:spLocks noGrp="1"/>
          </p:cNvSpPr>
          <p:nvPr>
            <p:ph idx="1"/>
          </p:nvPr>
        </p:nvSpPr>
        <p:spPr/>
        <p:txBody>
          <a:bodyPr/>
          <a:lstStyle/>
          <a:p>
            <a:r>
              <a:rPr lang="en-US" dirty="0">
                <a:hlinkClick r:id="rId2"/>
              </a:rPr>
              <a:t>https://www.researchgate.net/publication/320704050_AUGMENTED_REALITY_IN_MOBILE_DEVICES</a:t>
            </a:r>
            <a:endParaRPr lang="en-US" dirty="0"/>
          </a:p>
          <a:p>
            <a:r>
              <a:rPr lang="en-US" b="0" i="0" dirty="0">
                <a:solidFill>
                  <a:srgbClr val="000000"/>
                </a:solidFill>
                <a:effectLst/>
                <a:latin typeface="Times New Roman" panose="02020603050405020304" pitchFamily="18" charset="0"/>
              </a:rPr>
              <a:t> Augmented Reality – </a:t>
            </a:r>
            <a:r>
              <a:rPr lang="en-US" b="0" i="0" dirty="0" err="1">
                <a:solidFill>
                  <a:srgbClr val="000000"/>
                </a:solidFill>
                <a:effectLst/>
                <a:latin typeface="Times New Roman" panose="02020603050405020304" pitchFamily="18" charset="0"/>
              </a:rPr>
              <a:t>Layar</a:t>
            </a:r>
            <a:r>
              <a:rPr lang="en-US" b="0" i="0" dirty="0">
                <a:solidFill>
                  <a:srgbClr val="000000"/>
                </a:solidFill>
                <a:effectLst/>
                <a:latin typeface="Times New Roman" panose="02020603050405020304" pitchFamily="18" charset="0"/>
              </a:rPr>
              <a:t> Reality Browser [online] Available: </a:t>
            </a:r>
            <a:r>
              <a:rPr lang="en-US" b="0" i="0" dirty="0">
                <a:solidFill>
                  <a:srgbClr val="000000"/>
                </a:solidFill>
                <a:effectLst/>
                <a:latin typeface="Times New Roman" panose="02020603050405020304" pitchFamily="18" charset="0"/>
                <a:hlinkClick r:id="rId3"/>
              </a:rPr>
              <a:t>http://www.layar.com/</a:t>
            </a:r>
            <a:r>
              <a:rPr lang="en-US" b="0" i="0" dirty="0">
                <a:solidFill>
                  <a:srgbClr val="000000"/>
                </a:solidFill>
                <a:effectLst/>
                <a:latin typeface="Times New Roman" panose="02020603050405020304" pitchFamily="18" charset="0"/>
              </a:rPr>
              <a:t>.</a:t>
            </a:r>
          </a:p>
          <a:p>
            <a:r>
              <a:rPr lang="en-US" b="0" i="0" dirty="0">
                <a:solidFill>
                  <a:srgbClr val="000000"/>
                </a:solidFill>
                <a:effectLst/>
                <a:latin typeface="Times New Roman" panose="02020603050405020304" pitchFamily="18" charset="0"/>
              </a:rPr>
              <a:t>https://www.researchgate.net/publication/342383348_Augmented_Reality_Navigation</a:t>
            </a:r>
          </a:p>
          <a:p>
            <a:endParaRPr lang="en-US" dirty="0"/>
          </a:p>
        </p:txBody>
      </p:sp>
      <p:sp>
        <p:nvSpPr>
          <p:cNvPr id="4" name="Date Placeholder 3">
            <a:extLst>
              <a:ext uri="{FF2B5EF4-FFF2-40B4-BE49-F238E27FC236}">
                <a16:creationId xmlns:a16="http://schemas.microsoft.com/office/drawing/2014/main" id="{660654A9-C2BC-0EB1-D06A-A34FD0C3E851}"/>
              </a:ext>
            </a:extLst>
          </p:cNvPr>
          <p:cNvSpPr>
            <a:spLocks noGrp="1"/>
          </p:cNvSpPr>
          <p:nvPr>
            <p:ph type="dt" sz="half" idx="10"/>
          </p:nvPr>
        </p:nvSpPr>
        <p:spPr/>
        <p:txBody>
          <a:bodyPr/>
          <a:lstStyle/>
          <a:p>
            <a:fld id="{08E0E012-9BCB-4500-9280-2A5FA08A00CB}" type="datetime1">
              <a:rPr lang="en-US" smtClean="0"/>
              <a:t>5/19/2023</a:t>
            </a:fld>
            <a:endParaRPr lang="en-US" dirty="0"/>
          </a:p>
        </p:txBody>
      </p:sp>
    </p:spTree>
    <p:extLst>
      <p:ext uri="{BB962C8B-B14F-4D97-AF65-F5344CB8AC3E}">
        <p14:creationId xmlns:p14="http://schemas.microsoft.com/office/powerpoint/2010/main" val="326532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75D198-704A-4EBD-95E5-496027BBC02A}"/>
              </a:ext>
            </a:extLst>
          </p:cNvPr>
          <p:cNvSpPr>
            <a:spLocks noGrp="1"/>
          </p:cNvSpPr>
          <p:nvPr>
            <p:ph type="dt" sz="half" idx="10"/>
          </p:nvPr>
        </p:nvSpPr>
        <p:spPr/>
        <p:txBody>
          <a:bodyPr/>
          <a:lstStyle/>
          <a:p>
            <a:fld id="{A99D504B-B375-4C7E-93DC-98D37083D8E9}"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AC5ECB-C1A0-4112-8F12-DCEBE90B0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6" name="TextBox 5">
            <a:extLst>
              <a:ext uri="{FF2B5EF4-FFF2-40B4-BE49-F238E27FC236}">
                <a16:creationId xmlns:a16="http://schemas.microsoft.com/office/drawing/2014/main" id="{1C45C45D-5590-4E73-87FB-839E8EF145DE}"/>
              </a:ext>
            </a:extLst>
          </p:cNvPr>
          <p:cNvSpPr txBox="1"/>
          <p:nvPr/>
        </p:nvSpPr>
        <p:spPr>
          <a:xfrm>
            <a:off x="965249" y="963269"/>
            <a:ext cx="3967753" cy="3877985"/>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Presentation Outline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Block Diagram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 used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Timeline Activity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Hardware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Navigation part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370603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C16B6E-34F3-42D3-A688-BDED1447E7FD}"/>
              </a:ext>
            </a:extLst>
          </p:cNvPr>
          <p:cNvSpPr>
            <a:spLocks noGrp="1"/>
          </p:cNvSpPr>
          <p:nvPr>
            <p:ph type="title"/>
          </p:nvPr>
        </p:nvSpPr>
        <p:spPr/>
        <p:txBody>
          <a:bodyPr/>
          <a:lstStyle/>
          <a:p>
            <a:r>
              <a:rPr lang="en-US" dirty="0"/>
              <a:t>ABSTRACT:</a:t>
            </a:r>
          </a:p>
        </p:txBody>
      </p:sp>
      <p:sp>
        <p:nvSpPr>
          <p:cNvPr id="7" name="Content Placeholder 6">
            <a:extLst>
              <a:ext uri="{FF2B5EF4-FFF2-40B4-BE49-F238E27FC236}">
                <a16:creationId xmlns:a16="http://schemas.microsoft.com/office/drawing/2014/main" id="{D4617633-A3BC-9CB8-847F-EAE8B16105DF}"/>
              </a:ext>
            </a:extLst>
          </p:cNvPr>
          <p:cNvSpPr>
            <a:spLocks noGrp="1"/>
          </p:cNvSpPr>
          <p:nvPr>
            <p:ph idx="1"/>
          </p:nvPr>
        </p:nvSpPr>
        <p:spPr/>
        <p:txBody>
          <a:bodyPr>
            <a:normAutofit/>
          </a:bodyPr>
          <a:lstStyle/>
          <a:p>
            <a:pPr marL="0" indent="0" algn="just">
              <a:buNone/>
            </a:pPr>
            <a:r>
              <a:rPr lang="en-US" sz="2400" dirty="0"/>
              <a:t>This project focuses on developing a mobile augmented reality (AR) application that integrates computer vision(CV) technology and can also control things in the Internet of Things (IoT). The goal of the project is to enhance the user's AR experience by providing advanced image &amp; object recognition and classification capabilities. The application uses the camera on the mobile device to capture images of real-world objects and uses CV algorithms to identify the location and classify the objects in real-time. Also, this application can control things virtually.</a:t>
            </a:r>
          </a:p>
          <a:p>
            <a:pPr marL="0" indent="0" algn="just">
              <a:buNone/>
            </a:pPr>
            <a:r>
              <a:rPr lang="en-US" sz="2400" dirty="0"/>
              <a:t>Overall, this project demonstrates the potential of integrating CV technology and IoT into AR applications to create new and exciting user experiences .</a:t>
            </a:r>
          </a:p>
        </p:txBody>
      </p:sp>
      <p:sp>
        <p:nvSpPr>
          <p:cNvPr id="3" name="Date Placeholder 2">
            <a:extLst>
              <a:ext uri="{FF2B5EF4-FFF2-40B4-BE49-F238E27FC236}">
                <a16:creationId xmlns:a16="http://schemas.microsoft.com/office/drawing/2014/main" id="{B675D198-704A-4EBD-95E5-496027BBC02A}"/>
              </a:ext>
            </a:extLst>
          </p:cNvPr>
          <p:cNvSpPr>
            <a:spLocks noGrp="1"/>
          </p:cNvSpPr>
          <p:nvPr>
            <p:ph type="dt" sz="half" idx="10"/>
          </p:nvPr>
        </p:nvSpPr>
        <p:spPr/>
        <p:txBody>
          <a:bodyPr/>
          <a:lstStyle/>
          <a:p>
            <a:fld id="{DFAF0DBA-5207-4F7D-8942-247255E3A15B}"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AC5ECB-C1A0-4112-8F12-DCEBE90B0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Tree>
    <p:extLst>
      <p:ext uri="{BB962C8B-B14F-4D97-AF65-F5344CB8AC3E}">
        <p14:creationId xmlns:p14="http://schemas.microsoft.com/office/powerpoint/2010/main" val="183937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C5AF6-3886-4106-8E9D-6AEDF791944E}"/>
              </a:ext>
            </a:extLst>
          </p:cNvPr>
          <p:cNvSpPr>
            <a:spLocks noGrp="1"/>
          </p:cNvSpPr>
          <p:nvPr>
            <p:ph type="title"/>
          </p:nvPr>
        </p:nvSpPr>
        <p:spPr>
          <a:xfrm>
            <a:off x="798326" y="185867"/>
            <a:ext cx="10515600" cy="635974"/>
          </a:xfrm>
        </p:spPr>
        <p:txBody>
          <a:bodyPr>
            <a:normAutofit/>
          </a:bodyPr>
          <a:lstStyle/>
          <a:p>
            <a:r>
              <a:rPr lang="en-US" sz="3600" dirty="0">
                <a:latin typeface="Times New Roman" panose="02020603050405020304" pitchFamily="18" charset="0"/>
                <a:cs typeface="Times New Roman" panose="02020603050405020304" pitchFamily="18" charset="0"/>
              </a:rPr>
              <a:t>BLOCK DIAGRAM:</a:t>
            </a:r>
            <a:endParaRPr lang="en-US" sz="3600" dirty="0"/>
          </a:p>
        </p:txBody>
      </p:sp>
      <p:sp>
        <p:nvSpPr>
          <p:cNvPr id="3" name="Date Placeholder 2">
            <a:extLst>
              <a:ext uri="{FF2B5EF4-FFF2-40B4-BE49-F238E27FC236}">
                <a16:creationId xmlns:a16="http://schemas.microsoft.com/office/drawing/2014/main" id="{B675D198-704A-4EBD-95E5-496027BBC02A}"/>
              </a:ext>
            </a:extLst>
          </p:cNvPr>
          <p:cNvSpPr>
            <a:spLocks noGrp="1"/>
          </p:cNvSpPr>
          <p:nvPr>
            <p:ph type="dt" sz="half" idx="10"/>
          </p:nvPr>
        </p:nvSpPr>
        <p:spPr/>
        <p:txBody>
          <a:bodyPr/>
          <a:lstStyle/>
          <a:p>
            <a:fld id="{8BA6D8D4-B1E0-45AA-BBBB-3A31334B991B}"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AC5ECB-C1A0-4112-8F12-DCEBE90B0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
        <p:nvSpPr>
          <p:cNvPr id="4" name="Rectangle 3">
            <a:extLst>
              <a:ext uri="{FF2B5EF4-FFF2-40B4-BE49-F238E27FC236}">
                <a16:creationId xmlns:a16="http://schemas.microsoft.com/office/drawing/2014/main" id="{D98216B9-9D98-0996-21B6-71CFD7F1D6A0}"/>
              </a:ext>
            </a:extLst>
          </p:cNvPr>
          <p:cNvSpPr/>
          <p:nvPr/>
        </p:nvSpPr>
        <p:spPr>
          <a:xfrm>
            <a:off x="4038600" y="953659"/>
            <a:ext cx="3949995" cy="5293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E425DB-0F1E-D0F5-0944-8140D8D995A8}"/>
              </a:ext>
            </a:extLst>
          </p:cNvPr>
          <p:cNvSpPr/>
          <p:nvPr/>
        </p:nvSpPr>
        <p:spPr>
          <a:xfrm>
            <a:off x="903767" y="953659"/>
            <a:ext cx="2121196" cy="1210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BLYNK CLOUD</a:t>
            </a:r>
          </a:p>
        </p:txBody>
      </p:sp>
      <p:sp>
        <p:nvSpPr>
          <p:cNvPr id="9" name="Rectangle 8">
            <a:extLst>
              <a:ext uri="{FF2B5EF4-FFF2-40B4-BE49-F238E27FC236}">
                <a16:creationId xmlns:a16="http://schemas.microsoft.com/office/drawing/2014/main" id="{461FB9CC-F358-E034-9943-847B7AE9C464}"/>
              </a:ext>
            </a:extLst>
          </p:cNvPr>
          <p:cNvSpPr/>
          <p:nvPr/>
        </p:nvSpPr>
        <p:spPr>
          <a:xfrm>
            <a:off x="940981" y="2995620"/>
            <a:ext cx="2121196" cy="1210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 BUTTON</a:t>
            </a:r>
          </a:p>
        </p:txBody>
      </p:sp>
      <p:sp>
        <p:nvSpPr>
          <p:cNvPr id="10" name="Rectangle 9">
            <a:extLst>
              <a:ext uri="{FF2B5EF4-FFF2-40B4-BE49-F238E27FC236}">
                <a16:creationId xmlns:a16="http://schemas.microsoft.com/office/drawing/2014/main" id="{D431A3B1-8499-FA4B-FA2B-D76CE97CACC5}"/>
              </a:ext>
            </a:extLst>
          </p:cNvPr>
          <p:cNvSpPr/>
          <p:nvPr/>
        </p:nvSpPr>
        <p:spPr>
          <a:xfrm>
            <a:off x="940981" y="5037583"/>
            <a:ext cx="2121196" cy="1210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UNIFIED REFERENCE</a:t>
            </a:r>
          </a:p>
        </p:txBody>
      </p:sp>
      <p:sp>
        <p:nvSpPr>
          <p:cNvPr id="20" name="Rectangle 19">
            <a:extLst>
              <a:ext uri="{FF2B5EF4-FFF2-40B4-BE49-F238E27FC236}">
                <a16:creationId xmlns:a16="http://schemas.microsoft.com/office/drawing/2014/main" id="{4FC804BD-E0D7-CC2A-D83A-CC3439B6F9E1}"/>
              </a:ext>
            </a:extLst>
          </p:cNvPr>
          <p:cNvSpPr/>
          <p:nvPr/>
        </p:nvSpPr>
        <p:spPr>
          <a:xfrm>
            <a:off x="4463901" y="1589633"/>
            <a:ext cx="3099391" cy="154172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285750" indent="-285750">
              <a:buFont typeface="Arial" panose="020B0604020202020204" pitchFamily="34" charset="0"/>
              <a:buChar char="•"/>
            </a:pPr>
            <a:r>
              <a:rPr lang="en-US" dirty="0"/>
              <a:t>UI DESIGNING </a:t>
            </a:r>
          </a:p>
          <a:p>
            <a:pPr marL="285750" indent="-285750">
              <a:buFont typeface="Arial" panose="020B0604020202020204" pitchFamily="34" charset="0"/>
              <a:buChar char="•"/>
            </a:pPr>
            <a:r>
              <a:rPr lang="en-US" dirty="0"/>
              <a:t>ANIMATION</a:t>
            </a:r>
          </a:p>
          <a:p>
            <a:pPr marL="285750" indent="-285750">
              <a:buFont typeface="Arial" panose="020B0604020202020204" pitchFamily="34" charset="0"/>
              <a:buChar char="•"/>
            </a:pPr>
            <a:r>
              <a:rPr lang="en-US" dirty="0"/>
              <a:t>C# SCRIPTING FOR CANVAS</a:t>
            </a:r>
          </a:p>
          <a:p>
            <a:pPr marL="285750" indent="-285750" algn="ctr">
              <a:buFont typeface="Arial" panose="020B0604020202020204" pitchFamily="34" charset="0"/>
              <a:buChar char="•"/>
            </a:pPr>
            <a:endParaRPr lang="en-US" dirty="0"/>
          </a:p>
        </p:txBody>
      </p:sp>
      <p:sp>
        <p:nvSpPr>
          <p:cNvPr id="23" name="Rectangle 22">
            <a:extLst>
              <a:ext uri="{FF2B5EF4-FFF2-40B4-BE49-F238E27FC236}">
                <a16:creationId xmlns:a16="http://schemas.microsoft.com/office/drawing/2014/main" id="{2D5028F6-8FE3-34C9-C863-F7018E6F87D4}"/>
              </a:ext>
            </a:extLst>
          </p:cNvPr>
          <p:cNvSpPr/>
          <p:nvPr/>
        </p:nvSpPr>
        <p:spPr>
          <a:xfrm>
            <a:off x="4506431" y="4100895"/>
            <a:ext cx="3099391" cy="154172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285750" indent="-285750">
              <a:buFont typeface="Arial" panose="020B0604020202020204" pitchFamily="34" charset="0"/>
              <a:buChar char="•"/>
            </a:pPr>
            <a:r>
              <a:rPr lang="en-US" sz="1600" dirty="0"/>
              <a:t>VIRTUAL BUTTON TO UPDATE THE VALUE</a:t>
            </a:r>
          </a:p>
          <a:p>
            <a:pPr marL="285750" indent="-285750">
              <a:buFont typeface="Arial" panose="020B0604020202020204" pitchFamily="34" charset="0"/>
              <a:buChar char="•"/>
            </a:pPr>
            <a:r>
              <a:rPr lang="en-US" sz="1600" dirty="0"/>
              <a:t>TRIGGERING THE CLOUD BY API</a:t>
            </a:r>
          </a:p>
          <a:p>
            <a:pPr marL="285750" indent="-285750">
              <a:buFont typeface="Arial" panose="020B0604020202020204" pitchFamily="34" charset="0"/>
              <a:buChar char="•"/>
            </a:pPr>
            <a:r>
              <a:rPr lang="en-US" sz="1600" dirty="0"/>
              <a:t>UNIFIED REFRENCE TO AVOID DUBLICATE</a:t>
            </a:r>
          </a:p>
        </p:txBody>
      </p:sp>
      <p:sp>
        <p:nvSpPr>
          <p:cNvPr id="24" name="Rectangle 23">
            <a:extLst>
              <a:ext uri="{FF2B5EF4-FFF2-40B4-BE49-F238E27FC236}">
                <a16:creationId xmlns:a16="http://schemas.microsoft.com/office/drawing/2014/main" id="{2B388C47-BA48-A3EF-0432-6222C48A62E3}"/>
              </a:ext>
            </a:extLst>
          </p:cNvPr>
          <p:cNvSpPr/>
          <p:nvPr/>
        </p:nvSpPr>
        <p:spPr>
          <a:xfrm>
            <a:off x="9256331" y="1331760"/>
            <a:ext cx="2121196" cy="1210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
        <p:nvSpPr>
          <p:cNvPr id="29" name="Rectangle 28">
            <a:extLst>
              <a:ext uri="{FF2B5EF4-FFF2-40B4-BE49-F238E27FC236}">
                <a16:creationId xmlns:a16="http://schemas.microsoft.com/office/drawing/2014/main" id="{F6E9CC84-3904-9C5B-E14E-6774782DCB6D}"/>
              </a:ext>
            </a:extLst>
          </p:cNvPr>
          <p:cNvSpPr/>
          <p:nvPr/>
        </p:nvSpPr>
        <p:spPr>
          <a:xfrm>
            <a:off x="4463901" y="1105786"/>
            <a:ext cx="3099391" cy="4838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FRONT-END</a:t>
            </a:r>
          </a:p>
        </p:txBody>
      </p:sp>
      <p:sp>
        <p:nvSpPr>
          <p:cNvPr id="30" name="Rectangle 29">
            <a:extLst>
              <a:ext uri="{FF2B5EF4-FFF2-40B4-BE49-F238E27FC236}">
                <a16:creationId xmlns:a16="http://schemas.microsoft.com/office/drawing/2014/main" id="{3A51D52F-BF05-1CD9-51F2-0BE3D22A078E}"/>
              </a:ext>
            </a:extLst>
          </p:cNvPr>
          <p:cNvSpPr/>
          <p:nvPr/>
        </p:nvSpPr>
        <p:spPr>
          <a:xfrm>
            <a:off x="4506431" y="3600518"/>
            <a:ext cx="3099391" cy="4838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BACK-END</a:t>
            </a:r>
          </a:p>
        </p:txBody>
      </p:sp>
      <p:cxnSp>
        <p:nvCxnSpPr>
          <p:cNvPr id="62" name="Connector: Elbow 61">
            <a:extLst>
              <a:ext uri="{FF2B5EF4-FFF2-40B4-BE49-F238E27FC236}">
                <a16:creationId xmlns:a16="http://schemas.microsoft.com/office/drawing/2014/main" id="{67C96C6A-ADCE-D083-C584-667632FD2D87}"/>
              </a:ext>
            </a:extLst>
          </p:cNvPr>
          <p:cNvCxnSpPr>
            <a:cxnSpLocks/>
            <a:stCxn id="7" idx="3"/>
            <a:endCxn id="10" idx="3"/>
          </p:cNvCxnSpPr>
          <p:nvPr/>
        </p:nvCxnSpPr>
        <p:spPr>
          <a:xfrm>
            <a:off x="3024963" y="1558693"/>
            <a:ext cx="37214" cy="4083924"/>
          </a:xfrm>
          <a:prstGeom prst="bentConnector3">
            <a:avLst>
              <a:gd name="adj1" fmla="val 1685712"/>
            </a:avLst>
          </a:prstGeom>
        </p:spPr>
        <p:style>
          <a:lnRef idx="3">
            <a:schemeClr val="accent2"/>
          </a:lnRef>
          <a:fillRef idx="0">
            <a:schemeClr val="accent2"/>
          </a:fillRef>
          <a:effectRef idx="2">
            <a:schemeClr val="accent2"/>
          </a:effectRef>
          <a:fontRef idx="minor">
            <a:schemeClr val="tx1"/>
          </a:fontRef>
        </p:style>
      </p:cxnSp>
      <p:cxnSp>
        <p:nvCxnSpPr>
          <p:cNvPr id="66" name="Connector: Elbow 65">
            <a:extLst>
              <a:ext uri="{FF2B5EF4-FFF2-40B4-BE49-F238E27FC236}">
                <a16:creationId xmlns:a16="http://schemas.microsoft.com/office/drawing/2014/main" id="{11689084-695D-2D73-7C74-89566619655A}"/>
              </a:ext>
            </a:extLst>
          </p:cNvPr>
          <p:cNvCxnSpPr>
            <a:cxnSpLocks/>
            <a:stCxn id="9" idx="3"/>
          </p:cNvCxnSpPr>
          <p:nvPr/>
        </p:nvCxnSpPr>
        <p:spPr>
          <a:xfrm flipV="1">
            <a:off x="3062177" y="3600518"/>
            <a:ext cx="593650" cy="136"/>
          </a:xfrm>
          <a:prstGeom prst="bentConnector3">
            <a:avLst/>
          </a:prstGeom>
        </p:spPr>
        <p:style>
          <a:lnRef idx="3">
            <a:schemeClr val="accent2"/>
          </a:lnRef>
          <a:fillRef idx="0">
            <a:schemeClr val="accent2"/>
          </a:fillRef>
          <a:effectRef idx="2">
            <a:schemeClr val="accent2"/>
          </a:effectRef>
          <a:fontRef idx="minor">
            <a:schemeClr val="tx1"/>
          </a:fontRef>
        </p:style>
      </p:cxnSp>
      <p:cxnSp>
        <p:nvCxnSpPr>
          <p:cNvPr id="73" name="Connector: Elbow 72">
            <a:extLst>
              <a:ext uri="{FF2B5EF4-FFF2-40B4-BE49-F238E27FC236}">
                <a16:creationId xmlns:a16="http://schemas.microsoft.com/office/drawing/2014/main" id="{FB8651B5-A52E-DDAD-1AE3-780A7697002F}"/>
              </a:ext>
            </a:extLst>
          </p:cNvPr>
          <p:cNvCxnSpPr>
            <a:cxnSpLocks/>
            <a:endCxn id="23" idx="1"/>
          </p:cNvCxnSpPr>
          <p:nvPr/>
        </p:nvCxnSpPr>
        <p:spPr>
          <a:xfrm rot="16200000" flipH="1">
            <a:off x="3452851" y="3818176"/>
            <a:ext cx="1256556" cy="850604"/>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3" name="Connector: Elbow 82">
            <a:extLst>
              <a:ext uri="{FF2B5EF4-FFF2-40B4-BE49-F238E27FC236}">
                <a16:creationId xmlns:a16="http://schemas.microsoft.com/office/drawing/2014/main" id="{88AE7E0E-47CB-E2D0-B4B9-0348BEA9EFAC}"/>
              </a:ext>
            </a:extLst>
          </p:cNvPr>
          <p:cNvCxnSpPr>
            <a:cxnSpLocks/>
            <a:stCxn id="24" idx="1"/>
          </p:cNvCxnSpPr>
          <p:nvPr/>
        </p:nvCxnSpPr>
        <p:spPr>
          <a:xfrm rot="10800000" flipV="1">
            <a:off x="7563293" y="1936793"/>
            <a:ext cx="1693039" cy="423699"/>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85" name="Rectangle 84">
            <a:extLst>
              <a:ext uri="{FF2B5EF4-FFF2-40B4-BE49-F238E27FC236}">
                <a16:creationId xmlns:a16="http://schemas.microsoft.com/office/drawing/2014/main" id="{3EE3743E-A148-2CE7-B414-074B88FD68B6}"/>
              </a:ext>
            </a:extLst>
          </p:cNvPr>
          <p:cNvSpPr/>
          <p:nvPr/>
        </p:nvSpPr>
        <p:spPr>
          <a:xfrm>
            <a:off x="8782493" y="3035595"/>
            <a:ext cx="3179135" cy="3212055"/>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0" anchor="ctr"/>
          <a:lstStyle/>
          <a:p>
            <a:r>
              <a:rPr lang="en-US" dirty="0"/>
              <a:t>TEMPERATURE CONTROL SYSTEM.</a:t>
            </a:r>
          </a:p>
          <a:p>
            <a:r>
              <a:rPr lang="en-US" dirty="0"/>
              <a:t>--which is able to maintain the threshold temperature given by user.</a:t>
            </a:r>
          </a:p>
          <a:p>
            <a:r>
              <a:rPr lang="en-US" dirty="0"/>
              <a:t>--some of the home appliances like </a:t>
            </a:r>
            <a:r>
              <a:rPr lang="en-US" dirty="0" err="1"/>
              <a:t>leds</a:t>
            </a:r>
            <a:r>
              <a:rPr lang="en-US" dirty="0"/>
              <a:t> , servo angle.</a:t>
            </a:r>
          </a:p>
          <a:p>
            <a:pPr marL="285750" indent="-285750" algn="ctr">
              <a:buFont typeface="Arial" panose="020B0604020202020204" pitchFamily="34" charset="0"/>
              <a:buChar char="•"/>
            </a:pPr>
            <a:endParaRPr lang="en-US" dirty="0"/>
          </a:p>
        </p:txBody>
      </p:sp>
      <p:sp>
        <p:nvSpPr>
          <p:cNvPr id="86" name="TextBox 85">
            <a:extLst>
              <a:ext uri="{FF2B5EF4-FFF2-40B4-BE49-F238E27FC236}">
                <a16:creationId xmlns:a16="http://schemas.microsoft.com/office/drawing/2014/main" id="{F9A34D28-741D-04B1-428F-561E42CF2B84}"/>
              </a:ext>
            </a:extLst>
          </p:cNvPr>
          <p:cNvSpPr txBox="1"/>
          <p:nvPr/>
        </p:nvSpPr>
        <p:spPr>
          <a:xfrm>
            <a:off x="4304412" y="5769179"/>
            <a:ext cx="3503428" cy="369332"/>
          </a:xfrm>
          <a:prstGeom prst="rect">
            <a:avLst/>
          </a:prstGeom>
          <a:noFill/>
        </p:spPr>
        <p:txBody>
          <a:bodyPr wrap="square" rtlCol="0">
            <a:spAutoFit/>
          </a:bodyPr>
          <a:lstStyle/>
          <a:p>
            <a:pPr algn="ctr"/>
            <a:r>
              <a:rPr lang="en-US" dirty="0">
                <a:solidFill>
                  <a:srgbClr val="FFFF00"/>
                </a:solidFill>
              </a:rPr>
              <a:t>WIRELESS</a:t>
            </a:r>
          </a:p>
        </p:txBody>
      </p:sp>
    </p:spTree>
    <p:extLst>
      <p:ext uri="{BB962C8B-B14F-4D97-AF65-F5344CB8AC3E}">
        <p14:creationId xmlns:p14="http://schemas.microsoft.com/office/powerpoint/2010/main" val="391418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39B9B4-3477-A55F-58B5-52E3B6280F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USED:</a:t>
            </a:r>
          </a:p>
        </p:txBody>
      </p:sp>
      <p:sp>
        <p:nvSpPr>
          <p:cNvPr id="7" name="Content Placeholder 6">
            <a:extLst>
              <a:ext uri="{FF2B5EF4-FFF2-40B4-BE49-F238E27FC236}">
                <a16:creationId xmlns:a16="http://schemas.microsoft.com/office/drawing/2014/main" id="{6D732E2B-CAD4-ECDF-4B7B-EA3E997B5FAF}"/>
              </a:ext>
            </a:extLst>
          </p:cNvPr>
          <p:cNvSpPr>
            <a:spLocks noGrp="1"/>
          </p:cNvSpPr>
          <p:nvPr>
            <p:ph idx="1"/>
          </p:nvPr>
        </p:nvSpPr>
        <p:spPr>
          <a:xfrm>
            <a:off x="838200" y="1825625"/>
            <a:ext cx="10368516" cy="4351338"/>
          </a:xfrm>
        </p:spPr>
        <p:txBody>
          <a:bodyPr>
            <a:normAutofit/>
          </a:bodyPr>
          <a:lstStyle/>
          <a:p>
            <a:r>
              <a:rPr lang="en-US" sz="2000" dirty="0"/>
              <a:t>Unity :</a:t>
            </a:r>
          </a:p>
          <a:p>
            <a:pPr lvl="1"/>
            <a:r>
              <a:rPr lang="en-US" sz="1800" dirty="0"/>
              <a:t> To create the frontend work like UI and Scripting(C#)</a:t>
            </a:r>
          </a:p>
          <a:p>
            <a:r>
              <a:rPr lang="en-US" sz="2000" dirty="0"/>
              <a:t>Vuforia :</a:t>
            </a:r>
          </a:p>
          <a:p>
            <a:pPr lvl="1"/>
            <a:r>
              <a:rPr lang="en-US" sz="1800" dirty="0"/>
              <a:t>Vuforia supports many third-party devices (such as AR/MR glasses), and VR devices with back-facing cameras A component which creates an image of a particular viewpoint in your scene.</a:t>
            </a:r>
          </a:p>
          <a:p>
            <a:r>
              <a:rPr lang="en-US" sz="2000" dirty="0"/>
              <a:t>Visual studio :</a:t>
            </a:r>
          </a:p>
          <a:p>
            <a:pPr lvl="1"/>
            <a:r>
              <a:rPr lang="en-US" sz="1800" dirty="0"/>
              <a:t>	For doing all the script works.</a:t>
            </a:r>
            <a:endParaRPr lang="en-US" sz="2000" dirty="0"/>
          </a:p>
          <a:p>
            <a:r>
              <a:rPr lang="en-US" sz="2000" dirty="0" err="1">
                <a:solidFill>
                  <a:schemeClr val="bg1"/>
                </a:solidFill>
              </a:rPr>
              <a:t>Arway</a:t>
            </a:r>
            <a:r>
              <a:rPr lang="en-US" sz="2000" dirty="0">
                <a:solidFill>
                  <a:schemeClr val="bg1"/>
                </a:solidFill>
              </a:rPr>
              <a:t>:</a:t>
            </a:r>
          </a:p>
          <a:p>
            <a:pPr lvl="1"/>
            <a:r>
              <a:rPr lang="en-US" sz="1800" dirty="0">
                <a:solidFill>
                  <a:schemeClr val="bg1"/>
                </a:solidFill>
              </a:rPr>
              <a:t>To navigate we use CV based area recognition for indoor navigation, location(GPS) based outdoor campus navigation.</a:t>
            </a:r>
          </a:p>
        </p:txBody>
      </p:sp>
      <p:sp>
        <p:nvSpPr>
          <p:cNvPr id="3" name="Date Placeholder 2">
            <a:extLst>
              <a:ext uri="{FF2B5EF4-FFF2-40B4-BE49-F238E27FC236}">
                <a16:creationId xmlns:a16="http://schemas.microsoft.com/office/drawing/2014/main" id="{B675D198-704A-4EBD-95E5-496027BBC02A}"/>
              </a:ext>
            </a:extLst>
          </p:cNvPr>
          <p:cNvSpPr>
            <a:spLocks noGrp="1"/>
          </p:cNvSpPr>
          <p:nvPr>
            <p:ph type="dt" sz="half" idx="10"/>
          </p:nvPr>
        </p:nvSpPr>
        <p:spPr/>
        <p:txBody>
          <a:bodyPr/>
          <a:lstStyle/>
          <a:p>
            <a:fld id="{61696FEF-10D2-4FB7-8346-7E99F1F4C160}"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AC5ECB-C1A0-4112-8F12-DCEBE90B0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Tree>
    <p:extLst>
      <p:ext uri="{BB962C8B-B14F-4D97-AF65-F5344CB8AC3E}">
        <p14:creationId xmlns:p14="http://schemas.microsoft.com/office/powerpoint/2010/main" val="119527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12CEF8-6DEA-EC91-74B4-6B40DC6B2986}"/>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TIMELINE ACTIVITY:</a:t>
            </a:r>
            <a:endParaRPr lang="en-US" dirty="0"/>
          </a:p>
        </p:txBody>
      </p:sp>
      <p:sp>
        <p:nvSpPr>
          <p:cNvPr id="7" name="Content Placeholder 6">
            <a:extLst>
              <a:ext uri="{FF2B5EF4-FFF2-40B4-BE49-F238E27FC236}">
                <a16:creationId xmlns:a16="http://schemas.microsoft.com/office/drawing/2014/main" id="{69EB3346-1D98-DD67-218A-E0FC49397AA7}"/>
              </a:ext>
            </a:extLst>
          </p:cNvPr>
          <p:cNvSpPr>
            <a:spLocks noGrp="1"/>
          </p:cNvSpPr>
          <p:nvPr>
            <p:ph idx="1"/>
          </p:nvPr>
        </p:nvSpPr>
        <p:spPr/>
        <p:txBody>
          <a:bodyPr>
            <a:normAutofit lnSpcReduction="10000"/>
          </a:bodyPr>
          <a:lstStyle/>
          <a:p>
            <a:pPr marL="514350" indent="-514350">
              <a:buFont typeface="+mj-lt"/>
              <a:buAutoNum type="arabicPeriod"/>
            </a:pPr>
            <a:r>
              <a:rPr lang="en-US" dirty="0">
                <a:solidFill>
                  <a:srgbClr val="0070C0"/>
                </a:solidFill>
              </a:rPr>
              <a:t>Designing an application with could control things.</a:t>
            </a:r>
          </a:p>
          <a:p>
            <a:pPr marL="514350" indent="-514350">
              <a:buFont typeface="+mj-lt"/>
              <a:buAutoNum type="arabicPeriod"/>
            </a:pPr>
            <a:r>
              <a:rPr lang="en-US" dirty="0">
                <a:solidFill>
                  <a:srgbClr val="0070C0"/>
                </a:solidFill>
              </a:rPr>
              <a:t>Code an Script for UI objects and virtual button.</a:t>
            </a:r>
          </a:p>
          <a:p>
            <a:pPr marL="514350" indent="-514350">
              <a:buFont typeface="+mj-lt"/>
              <a:buAutoNum type="arabicPeriod"/>
            </a:pPr>
            <a:r>
              <a:rPr lang="en-US" dirty="0">
                <a:solidFill>
                  <a:schemeClr val="accent5"/>
                </a:solidFill>
              </a:rPr>
              <a:t>Design an IOT based auto machine. </a:t>
            </a:r>
          </a:p>
          <a:p>
            <a:pPr marL="514350" indent="-514350">
              <a:buFont typeface="+mj-lt"/>
              <a:buAutoNum type="arabicPeriod"/>
            </a:pPr>
            <a:r>
              <a:rPr lang="en-US" dirty="0">
                <a:solidFill>
                  <a:schemeClr val="accent5"/>
                </a:solidFill>
              </a:rPr>
              <a:t>Reading sensor data with real time ,with virtual button.</a:t>
            </a:r>
          </a:p>
          <a:p>
            <a:pPr marL="514350" indent="-514350">
              <a:buFont typeface="+mj-lt"/>
              <a:buAutoNum type="arabicPeriod"/>
            </a:pPr>
            <a:r>
              <a:rPr lang="en-US" dirty="0">
                <a:solidFill>
                  <a:schemeClr val="accent5"/>
                </a:solidFill>
              </a:rPr>
              <a:t>Controlling things with virtual button, and with UI button .</a:t>
            </a:r>
          </a:p>
          <a:p>
            <a:pPr marL="514350" indent="-514350">
              <a:buFont typeface="+mj-lt"/>
              <a:buAutoNum type="arabicPeriod"/>
            </a:pPr>
            <a:r>
              <a:rPr lang="en-US" dirty="0">
                <a:solidFill>
                  <a:schemeClr val="accent5"/>
                </a:solidFill>
              </a:rPr>
              <a:t>Design an outdoor navigation(campus tour)</a:t>
            </a:r>
          </a:p>
          <a:p>
            <a:pPr marL="514350" indent="-514350">
              <a:buAutoNum type="arabicPeriod" startAt="6"/>
            </a:pPr>
            <a:r>
              <a:rPr lang="en-US" dirty="0">
                <a:solidFill>
                  <a:schemeClr val="bg1"/>
                </a:solidFill>
              </a:rPr>
              <a:t>Designing an AR indoor and campus navigation , with the help of CV , cloud based navigation.</a:t>
            </a:r>
          </a:p>
          <a:p>
            <a:pPr marL="514350" indent="-514350">
              <a:buAutoNum type="arabicPeriod" startAt="6"/>
            </a:pPr>
            <a:r>
              <a:rPr lang="en-US" dirty="0">
                <a:solidFill>
                  <a:schemeClr val="bg1"/>
                </a:solidFill>
              </a:rPr>
              <a:t>Outdoor navigation with help of the GPS in device.</a:t>
            </a:r>
          </a:p>
          <a:p>
            <a:pPr marL="0" indent="0">
              <a:buNone/>
            </a:pPr>
            <a:endParaRPr lang="en-US" dirty="0"/>
          </a:p>
        </p:txBody>
      </p:sp>
      <p:sp>
        <p:nvSpPr>
          <p:cNvPr id="3" name="Date Placeholder 2">
            <a:extLst>
              <a:ext uri="{FF2B5EF4-FFF2-40B4-BE49-F238E27FC236}">
                <a16:creationId xmlns:a16="http://schemas.microsoft.com/office/drawing/2014/main" id="{B675D198-704A-4EBD-95E5-496027BBC02A}"/>
              </a:ext>
            </a:extLst>
          </p:cNvPr>
          <p:cNvSpPr>
            <a:spLocks noGrp="1"/>
          </p:cNvSpPr>
          <p:nvPr>
            <p:ph type="dt" sz="half" idx="10"/>
          </p:nvPr>
        </p:nvSpPr>
        <p:spPr/>
        <p:txBody>
          <a:bodyPr/>
          <a:lstStyle/>
          <a:p>
            <a:fld id="{074A73F0-6612-4AC2-BD63-1426AA418863}"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AC5ECB-C1A0-4112-8F12-DCEBE90B0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spTree>
    <p:extLst>
      <p:ext uri="{BB962C8B-B14F-4D97-AF65-F5344CB8AC3E}">
        <p14:creationId xmlns:p14="http://schemas.microsoft.com/office/powerpoint/2010/main" val="38143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75D198-704A-4EBD-95E5-496027BBC02A}"/>
              </a:ext>
            </a:extLst>
          </p:cNvPr>
          <p:cNvSpPr>
            <a:spLocks noGrp="1"/>
          </p:cNvSpPr>
          <p:nvPr>
            <p:ph type="dt" sz="half" idx="10"/>
          </p:nvPr>
        </p:nvSpPr>
        <p:spPr/>
        <p:txBody>
          <a:bodyPr/>
          <a:lstStyle/>
          <a:p>
            <a:fld id="{91CA5C26-7EA7-4833-A381-5644A6D55068}" type="datetime1">
              <a:rPr lang="en-US" smtClean="0">
                <a:latin typeface="Times New Roman" panose="02020603050405020304" pitchFamily="18" charset="0"/>
                <a:cs typeface="Times New Roman" panose="02020603050405020304" pitchFamily="18" charset="0"/>
              </a:rPr>
              <a:t>5/19/2023</a:t>
            </a:fld>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AC5ECB-C1A0-4112-8F12-DCEBE90B0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242542"/>
            <a:ext cx="2743200" cy="720727"/>
          </a:xfrm>
          <a:prstGeom prst="rect">
            <a:avLst/>
          </a:prstGeom>
        </p:spPr>
      </p:pic>
      <p:pic>
        <p:nvPicPr>
          <p:cNvPr id="7" name="Picture 6">
            <a:extLst>
              <a:ext uri="{FF2B5EF4-FFF2-40B4-BE49-F238E27FC236}">
                <a16:creationId xmlns:a16="http://schemas.microsoft.com/office/drawing/2014/main" id="{6C911601-3590-86A6-A971-2BE5530DD526}"/>
              </a:ext>
            </a:extLst>
          </p:cNvPr>
          <p:cNvPicPr>
            <a:picLocks noChangeAspect="1"/>
          </p:cNvPicPr>
          <p:nvPr/>
        </p:nvPicPr>
        <p:blipFill>
          <a:blip r:embed="rId3">
            <a:extLst>
              <a:ext uri="{28A0092B-C50C-407E-A947-70E740481C1C}">
                <a14:useLocalDpi xmlns:a14="http://schemas.microsoft.com/office/drawing/2010/main" val="0"/>
              </a:ext>
            </a:extLst>
          </a:blip>
          <a:srcRect t="28329" b="28329"/>
          <a:stretch/>
        </p:blipFill>
        <p:spPr>
          <a:xfrm>
            <a:off x="2387008" y="1416423"/>
            <a:ext cx="7660760" cy="4494580"/>
          </a:xfrm>
          <a:prstGeom prst="rect">
            <a:avLst/>
          </a:prstGeom>
        </p:spPr>
      </p:pic>
      <p:sp>
        <p:nvSpPr>
          <p:cNvPr id="8" name="Title 5">
            <a:extLst>
              <a:ext uri="{FF2B5EF4-FFF2-40B4-BE49-F238E27FC236}">
                <a16:creationId xmlns:a16="http://schemas.microsoft.com/office/drawing/2014/main" id="{22DFC3B7-B45E-6847-31AD-C7439A60E64F}"/>
              </a:ext>
            </a:extLst>
          </p:cNvPr>
          <p:cNvSpPr txBox="1">
            <a:spLocks/>
          </p:cNvSpPr>
          <p:nvPr/>
        </p:nvSpPr>
        <p:spPr>
          <a:xfrm>
            <a:off x="577701" y="-200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Times New Roman" panose="02020603050405020304" pitchFamily="18" charset="0"/>
                <a:cs typeface="Times New Roman" panose="02020603050405020304" pitchFamily="18" charset="0"/>
              </a:rPr>
              <a:t>HARDWARE:</a:t>
            </a:r>
            <a:endParaRPr lang="en-US" dirty="0"/>
          </a:p>
        </p:txBody>
      </p:sp>
    </p:spTree>
    <p:extLst>
      <p:ext uri="{BB962C8B-B14F-4D97-AF65-F5344CB8AC3E}">
        <p14:creationId xmlns:p14="http://schemas.microsoft.com/office/powerpoint/2010/main" val="300240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C95B-1D3B-A47E-4765-4C27406A00F4}"/>
              </a:ext>
            </a:extLst>
          </p:cNvPr>
          <p:cNvSpPr>
            <a:spLocks noGrp="1"/>
          </p:cNvSpPr>
          <p:nvPr>
            <p:ph type="title"/>
          </p:nvPr>
        </p:nvSpPr>
        <p:spPr/>
        <p:txBody>
          <a:bodyPr/>
          <a:lstStyle/>
          <a:p>
            <a:r>
              <a:rPr lang="en-US" dirty="0"/>
              <a:t>AR NAVIGATION</a:t>
            </a:r>
          </a:p>
        </p:txBody>
      </p:sp>
      <p:pic>
        <p:nvPicPr>
          <p:cNvPr id="6" name="Content Placeholder 5">
            <a:extLst>
              <a:ext uri="{FF2B5EF4-FFF2-40B4-BE49-F238E27FC236}">
                <a16:creationId xmlns:a16="http://schemas.microsoft.com/office/drawing/2014/main" id="{09DC18B3-5687-C513-2608-ABEE3104AA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504" t="20965" r="16758" b="11472"/>
          <a:stretch/>
        </p:blipFill>
        <p:spPr>
          <a:xfrm>
            <a:off x="2335513" y="1392865"/>
            <a:ext cx="7276320" cy="4603898"/>
          </a:xfrm>
        </p:spPr>
      </p:pic>
      <p:sp>
        <p:nvSpPr>
          <p:cNvPr id="4" name="Date Placeholder 3">
            <a:extLst>
              <a:ext uri="{FF2B5EF4-FFF2-40B4-BE49-F238E27FC236}">
                <a16:creationId xmlns:a16="http://schemas.microsoft.com/office/drawing/2014/main" id="{A5AF6E64-F557-AA69-701F-C9931F61AB52}"/>
              </a:ext>
            </a:extLst>
          </p:cNvPr>
          <p:cNvSpPr>
            <a:spLocks noGrp="1"/>
          </p:cNvSpPr>
          <p:nvPr>
            <p:ph type="dt" sz="half" idx="10"/>
          </p:nvPr>
        </p:nvSpPr>
        <p:spPr/>
        <p:txBody>
          <a:bodyPr/>
          <a:lstStyle/>
          <a:p>
            <a:fld id="{7C201B51-8719-4D6D-AE93-CEBBD83859E0}" type="datetime1">
              <a:rPr lang="en-US" smtClean="0"/>
              <a:t>5/19/2023</a:t>
            </a:fld>
            <a:endParaRPr lang="en-US" dirty="0"/>
          </a:p>
        </p:txBody>
      </p:sp>
    </p:spTree>
    <p:extLst>
      <p:ext uri="{BB962C8B-B14F-4D97-AF65-F5344CB8AC3E}">
        <p14:creationId xmlns:p14="http://schemas.microsoft.com/office/powerpoint/2010/main" val="402994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F095-9965-104B-30B1-D85447E5FA14}"/>
              </a:ext>
            </a:extLst>
          </p:cNvPr>
          <p:cNvSpPr>
            <a:spLocks noGrp="1"/>
          </p:cNvSpPr>
          <p:nvPr>
            <p:ph type="title"/>
          </p:nvPr>
        </p:nvSpPr>
        <p:spPr/>
        <p:txBody>
          <a:bodyPr/>
          <a:lstStyle/>
          <a:p>
            <a:r>
              <a:rPr lang="en-US" dirty="0"/>
              <a:t>AR NAVIGATION</a:t>
            </a:r>
          </a:p>
        </p:txBody>
      </p:sp>
      <p:pic>
        <p:nvPicPr>
          <p:cNvPr id="6" name="Content Placeholder 5">
            <a:extLst>
              <a:ext uri="{FF2B5EF4-FFF2-40B4-BE49-F238E27FC236}">
                <a16:creationId xmlns:a16="http://schemas.microsoft.com/office/drawing/2014/main" id="{0FC20AA7-B68E-B3DF-C368-B49DF32059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443" t="19987" r="17445" b="6951"/>
          <a:stretch/>
        </p:blipFill>
        <p:spPr>
          <a:xfrm>
            <a:off x="2601244" y="1461976"/>
            <a:ext cx="6447064" cy="4322135"/>
          </a:xfrm>
        </p:spPr>
      </p:pic>
      <p:sp>
        <p:nvSpPr>
          <p:cNvPr id="4" name="Date Placeholder 3">
            <a:extLst>
              <a:ext uri="{FF2B5EF4-FFF2-40B4-BE49-F238E27FC236}">
                <a16:creationId xmlns:a16="http://schemas.microsoft.com/office/drawing/2014/main" id="{B009B058-64FF-532A-630D-4139662D5A2C}"/>
              </a:ext>
            </a:extLst>
          </p:cNvPr>
          <p:cNvSpPr>
            <a:spLocks noGrp="1"/>
          </p:cNvSpPr>
          <p:nvPr>
            <p:ph type="dt" sz="half" idx="10"/>
          </p:nvPr>
        </p:nvSpPr>
        <p:spPr/>
        <p:txBody>
          <a:bodyPr/>
          <a:lstStyle/>
          <a:p>
            <a:fld id="{7C201B51-8719-4D6D-AE93-CEBBD83859E0}" type="datetime1">
              <a:rPr lang="en-US" smtClean="0"/>
              <a:t>5/19/2023</a:t>
            </a:fld>
            <a:endParaRPr lang="en-US" dirty="0"/>
          </a:p>
        </p:txBody>
      </p:sp>
    </p:spTree>
    <p:extLst>
      <p:ext uri="{BB962C8B-B14F-4D97-AF65-F5344CB8AC3E}">
        <p14:creationId xmlns:p14="http://schemas.microsoft.com/office/powerpoint/2010/main" val="3592246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493</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ABSTRACT:</vt:lpstr>
      <vt:lpstr>BLOCK DIAGRAM:</vt:lpstr>
      <vt:lpstr>SOFTWARE USED:</vt:lpstr>
      <vt:lpstr>TIMELINE ACTIVITY:</vt:lpstr>
      <vt:lpstr>PowerPoint Presentation</vt:lpstr>
      <vt:lpstr>AR NAVIGATION</vt:lpstr>
      <vt:lpstr>AR NAVIGATION</vt:lpstr>
      <vt:lpstr>OUTPUT:</vt:lpstr>
      <vt:lpstr>OUTPUT: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BGJP</dc:creator>
  <cp:lastModifiedBy>manoj RD</cp:lastModifiedBy>
  <cp:revision>18</cp:revision>
  <dcterms:created xsi:type="dcterms:W3CDTF">2023-02-11T05:38:31Z</dcterms:created>
  <dcterms:modified xsi:type="dcterms:W3CDTF">2023-05-18T19:07:19Z</dcterms:modified>
</cp:coreProperties>
</file>