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697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101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72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06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44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488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41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199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922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12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99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7BA8-3BFC-4F40-9178-4F33BDA38D8E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83CA-D360-4FAA-BBDC-33254B4F8C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68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История</a:t>
            </a:r>
            <a:r>
              <a:rPr lang="uk-UA" dirty="0" smtClean="0"/>
              <a:t> </a:t>
            </a:r>
            <a:r>
              <a:rPr lang="uk-UA" dirty="0" err="1" smtClean="0"/>
              <a:t>создания</a:t>
            </a:r>
            <a:r>
              <a:rPr lang="uk-UA" dirty="0" smtClean="0"/>
              <a:t> </a:t>
            </a:r>
            <a:r>
              <a:rPr lang="ru-RU" dirty="0" smtClean="0"/>
              <a:t> </a:t>
            </a:r>
            <a:r>
              <a:rPr lang="en-US" b="1" dirty="0" smtClean="0"/>
              <a:t>Mercedes-Benz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05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833056" cy="469108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 </a:t>
            </a:r>
            <a:r>
              <a:rPr lang="en-US" b="1" dirty="0"/>
              <a:t>Mercedes-Benz</a:t>
            </a:r>
            <a:r>
              <a:rPr lang="ru-RU" dirty="0" smtClean="0"/>
              <a:t>—</a:t>
            </a:r>
            <a:r>
              <a:rPr lang="ru-RU" dirty="0"/>
              <a:t> торговая марка и одноимённая компания — производитель легковых автомобилей премиального класса, грузовых автомобилей, автобусов и других транспортных средств, входящая в состав немецкого концерна «</a:t>
            </a:r>
            <a:r>
              <a:rPr lang="ru-RU" dirty="0" err="1"/>
              <a:t>Daimler</a:t>
            </a:r>
            <a:r>
              <a:rPr lang="ru-RU" dirty="0"/>
              <a:t> AG». Является одним из самых узнаваемых автомобильных брендов во всём </a:t>
            </a:r>
            <a:r>
              <a:rPr lang="ru-RU" dirty="0" smtClean="0"/>
              <a:t>мире. </a:t>
            </a:r>
            <a:r>
              <a:rPr lang="ru-RU" dirty="0"/>
              <a:t>Штаб-квартира </a:t>
            </a:r>
            <a:r>
              <a:rPr lang="ru-RU" dirty="0" err="1"/>
              <a:t>Mercedes-Benz</a:t>
            </a:r>
            <a:r>
              <a:rPr lang="ru-RU" dirty="0"/>
              <a:t> находится в Штутгарте, Баден-Вюртемберг, Германия.</a:t>
            </a:r>
            <a:endParaRPr lang="uk-UA" dirty="0"/>
          </a:p>
        </p:txBody>
      </p:sp>
      <p:pic>
        <p:nvPicPr>
          <p:cNvPr id="1030" name="Picture 6" descr="Stuttgart, Germany (3431696457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106" y="2119871"/>
            <a:ext cx="4637364" cy="34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443507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Наименование торговой марки было принято в 1926 </a:t>
            </a:r>
            <a:r>
              <a:rPr lang="ru-RU" dirty="0" smtClean="0"/>
              <a:t>году</a:t>
            </a:r>
            <a:r>
              <a:rPr lang="ru-RU" dirty="0"/>
              <a:t> в результате слияния двух конкурирующих фирм, </a:t>
            </a:r>
            <a:r>
              <a:rPr lang="ru-RU" i="1" dirty="0" err="1"/>
              <a:t>Benz</a:t>
            </a:r>
            <a:r>
              <a:rPr lang="ru-RU" i="1" dirty="0"/>
              <a:t> &amp; </a:t>
            </a:r>
            <a:r>
              <a:rPr lang="ru-RU" i="1" dirty="0" err="1"/>
              <a:t>Cie</a:t>
            </a:r>
            <a:r>
              <a:rPr lang="ru-RU" i="1" dirty="0"/>
              <a:t>.</a:t>
            </a:r>
            <a:r>
              <a:rPr lang="ru-RU" dirty="0"/>
              <a:t> (основана Карлом </a:t>
            </a:r>
            <a:r>
              <a:rPr lang="ru-RU" dirty="0" err="1"/>
              <a:t>Бенцем</a:t>
            </a:r>
            <a:r>
              <a:rPr lang="ru-RU" dirty="0"/>
              <a:t>) и </a:t>
            </a:r>
            <a:r>
              <a:rPr lang="ru-RU" i="1" dirty="0" err="1"/>
              <a:t>Daimler-Motoren-Gesellschaft</a:t>
            </a:r>
            <a:r>
              <a:rPr lang="ru-RU" dirty="0"/>
              <a:t> (основана </a:t>
            </a:r>
            <a:r>
              <a:rPr lang="ru-RU" dirty="0" err="1"/>
              <a:t>Готлибом</a:t>
            </a:r>
            <a:r>
              <a:rPr lang="ru-RU" dirty="0"/>
              <a:t> </a:t>
            </a:r>
            <a:r>
              <a:rPr lang="ru-RU" dirty="0" err="1"/>
              <a:t>Даймлером</a:t>
            </a:r>
            <a:r>
              <a:rPr lang="ru-RU" dirty="0"/>
              <a:t>), в единый концерн — </a:t>
            </a:r>
            <a:r>
              <a:rPr lang="ru-RU" dirty="0" err="1"/>
              <a:t>Daimler-Benz</a:t>
            </a:r>
            <a:r>
              <a:rPr lang="ru-RU" dirty="0"/>
              <a:t>. Название бренда образовано от двух наиболее значимых автомобилей объединённых компаний — </a:t>
            </a:r>
            <a:r>
              <a:rPr lang="ru-RU" dirty="0" err="1"/>
              <a:t>Mercedes</a:t>
            </a:r>
            <a:r>
              <a:rPr lang="ru-RU" dirty="0"/>
              <a:t> 1901 года и </a:t>
            </a:r>
            <a:r>
              <a:rPr lang="ru-RU" dirty="0" err="1"/>
              <a:t>Benz</a:t>
            </a:r>
            <a:r>
              <a:rPr lang="ru-RU" dirty="0"/>
              <a:t> </a:t>
            </a:r>
            <a:r>
              <a:rPr lang="ru-RU" dirty="0" err="1"/>
              <a:t>Patent-Motorwagen</a:t>
            </a:r>
            <a:r>
              <a:rPr lang="ru-RU" dirty="0"/>
              <a:t> 1886 года.</a:t>
            </a:r>
            <a:endParaRPr lang="uk-UA" dirty="0"/>
          </a:p>
        </p:txBody>
      </p:sp>
      <p:pic>
        <p:nvPicPr>
          <p:cNvPr id="2050" name="Picture 2" descr="https://upload.wikimedia.org/wikipedia/commons/thumb/5/5e/Mercedes-benz_star_amk.jpg/250px-Mercedes-benz_star_amk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482" y="1477801"/>
            <a:ext cx="3052292" cy="45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57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2018 году бренд </a:t>
            </a:r>
            <a:r>
              <a:rPr lang="ru-RU" dirty="0" err="1"/>
              <a:t>Mercedes-Benz</a:t>
            </a:r>
            <a:r>
              <a:rPr lang="ru-RU" dirty="0"/>
              <a:t> оценивался в 48,601 млрд долларов, удерживая второе место (после </a:t>
            </a:r>
            <a:r>
              <a:rPr lang="ru-RU" dirty="0" err="1"/>
              <a:t>Toyota</a:t>
            </a:r>
            <a:r>
              <a:rPr lang="ru-RU" dirty="0"/>
              <a:t>) среди компаний-производителей автомобилей и восьмое место среди всех брендов </a:t>
            </a:r>
            <a:r>
              <a:rPr lang="ru-RU" dirty="0" smtClean="0"/>
              <a:t>мира. </a:t>
            </a:r>
            <a:r>
              <a:rPr lang="ru-RU" dirty="0"/>
              <a:t>По оценке </a:t>
            </a:r>
            <a:r>
              <a:rPr lang="ru-RU" i="1" dirty="0" err="1"/>
              <a:t>BrandZ</a:t>
            </a:r>
            <a:r>
              <a:rPr lang="ru-RU" dirty="0"/>
              <a:t>, в 2018 году марка входила в список </a:t>
            </a:r>
            <a:r>
              <a:rPr lang="ru-RU" i="1" dirty="0" err="1"/>
              <a:t>Top</a:t>
            </a:r>
            <a:r>
              <a:rPr lang="ru-RU" i="1" dirty="0"/>
              <a:t> 100 </a:t>
            </a:r>
            <a:r>
              <a:rPr lang="ru-RU" i="1" dirty="0" err="1"/>
              <a:t>Most</a:t>
            </a:r>
            <a:r>
              <a:rPr lang="ru-RU" i="1" dirty="0"/>
              <a:t> </a:t>
            </a:r>
            <a:r>
              <a:rPr lang="ru-RU" i="1" dirty="0" err="1"/>
              <a:t>Valuable</a:t>
            </a:r>
            <a:r>
              <a:rPr lang="ru-RU" i="1" dirty="0"/>
              <a:t> </a:t>
            </a:r>
            <a:r>
              <a:rPr lang="ru-RU" i="1" dirty="0" err="1"/>
              <a:t>Global</a:t>
            </a:r>
            <a:r>
              <a:rPr lang="ru-RU" i="1" dirty="0"/>
              <a:t> </a:t>
            </a:r>
            <a:r>
              <a:rPr lang="ru-RU" i="1" dirty="0" err="1"/>
              <a:t>Brands</a:t>
            </a:r>
            <a:r>
              <a:rPr lang="ru-RU" dirty="0"/>
              <a:t>, где занимала 46 место среди наиболее дорогих брендов со стоимостью в 25,684 млрд </a:t>
            </a:r>
            <a:r>
              <a:rPr lang="ru-RU" dirty="0" smtClean="0"/>
              <a:t>долларов. </a:t>
            </a:r>
            <a:r>
              <a:rPr lang="ru-RU" dirty="0"/>
              <a:t>В 2019 году бренд </a:t>
            </a:r>
            <a:r>
              <a:rPr lang="ru-RU" dirty="0" err="1"/>
              <a:t>Mercedes-Benz</a:t>
            </a:r>
            <a:r>
              <a:rPr lang="ru-RU" dirty="0"/>
              <a:t> оценивался в 60,355 млрд долларов, тем самым занимая первое место в рейтинге компаний-производителей </a:t>
            </a:r>
            <a:r>
              <a:rPr lang="ru-RU" dirty="0" smtClean="0"/>
              <a:t>автомобилей.</a:t>
            </a:r>
            <a:endParaRPr lang="uk-UA" dirty="0"/>
          </a:p>
        </p:txBody>
      </p:sp>
      <p:pic>
        <p:nvPicPr>
          <p:cNvPr id="3074" name="Picture 2" descr="История эмблемы Mercedes Benz. Трехлучевая звезда Мерседес Бенц -  интересные факты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53548"/>
            <a:ext cx="5181600" cy="136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стория создания Mercedes-Benz S-класс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23475"/>
            <a:ext cx="517838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59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История создания  Mercedes-Benz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создания  Mercedes-Benz</dc:title>
  <dc:creator>Ученик</dc:creator>
  <cp:lastModifiedBy>Ученик</cp:lastModifiedBy>
  <cp:revision>1</cp:revision>
  <dcterms:created xsi:type="dcterms:W3CDTF">2021-12-07T08:46:19Z</dcterms:created>
  <dcterms:modified xsi:type="dcterms:W3CDTF">2021-12-07T08:54:59Z</dcterms:modified>
</cp:coreProperties>
</file>