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F0A2B-0FB8-4341-90F3-DF3610E73A6F}" v="392" dt="2022-09-13T13:49:4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13.09.2022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0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7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4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6903" y="297492"/>
            <a:ext cx="7814504" cy="3208011"/>
          </a:xfrm>
        </p:spPr>
        <p:txBody>
          <a:bodyPr rtlCol="0"/>
          <a:lstStyle/>
          <a:p>
            <a:r>
              <a:rPr lang="ru-RU" sz="6000" dirty="0" err="1">
                <a:latin typeface="Times New Roman"/>
                <a:cs typeface="Arial"/>
              </a:rPr>
              <a:t>Звіт</a:t>
            </a:r>
            <a:r>
              <a:rPr lang="ru-RU" sz="6000" dirty="0">
                <a:latin typeface="Times New Roman"/>
                <a:cs typeface="Arial"/>
              </a:rPr>
              <a:t> Work-Case 1</a:t>
            </a:r>
            <a:endParaRPr lang="ru-RU" sz="60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9452" y="5859581"/>
            <a:ext cx="5357600" cy="1160213"/>
          </a:xfrm>
        </p:spPr>
        <p:txBody>
          <a:bodyPr rtlCol="0"/>
          <a:lstStyle/>
          <a:p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Жолудєв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Ростислав</a:t>
            </a:r>
          </a:p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КСМ-03А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FEF0-8380-C23E-8C36-AE5B3C6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36" y="-110647"/>
            <a:ext cx="9905998" cy="1905000"/>
          </a:xfrm>
        </p:spPr>
        <p:txBody>
          <a:bodyPr/>
          <a:lstStyle/>
          <a:p>
            <a:r>
              <a:rPr lang="ru-RU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СТворення</a:t>
            </a:r>
            <a:r>
              <a:rPr lang="ru-RU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Github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8D314-E6E6-19BC-065C-1D0574FF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3" y="2259903"/>
            <a:ext cx="4373670" cy="4731707"/>
          </a:xfrm>
        </p:spPr>
        <p:txBody>
          <a:bodyPr/>
          <a:lstStyle/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Для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виконання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цієї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роботи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я створив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профіль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на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сайті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GITHUB. </a:t>
            </a:r>
          </a:p>
          <a:p>
            <a:pPr>
              <a:buNone/>
            </a:pP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Далі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 я створив </a:t>
            </a: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новий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 </a:t>
            </a: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репозиторій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до я кого додав файл  з </a:t>
            </a: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виконаною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роботою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 и </a:t>
            </a:r>
            <a:r>
              <a:rPr lang="ru-RU" cap="al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звіт</a:t>
            </a:r>
            <a:endParaRPr lang="ru-RU" cap="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66B13D-DA18-1328-66C3-D9780FBF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40" y="2176386"/>
            <a:ext cx="7471775" cy="36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D4FC1-93B6-F46C-0016-B247E94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-194153"/>
            <a:ext cx="9905998" cy="1905000"/>
          </a:xfrm>
        </p:spPr>
        <p:txBody>
          <a:bodyPr/>
          <a:lstStyle/>
          <a:p>
            <a:r>
              <a:rPr lang="ru-RU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ХІд</a:t>
            </a:r>
            <a:r>
              <a:rPr lang="ru-RU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роботи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53E1E-0D90-1CAA-C073-248AF83D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45" y="1602287"/>
            <a:ext cx="9905998" cy="3124201"/>
          </a:xfrm>
        </p:spPr>
        <p:txBody>
          <a:bodyPr/>
          <a:lstStyle/>
          <a:p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Виконуючи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цей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ru-RU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Work-Case 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ая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дізнався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багато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нового, в тому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числі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про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Гіт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комміти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та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різні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команди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ru-RU" cap="all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Наприклад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, ось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трохи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інформації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 про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Git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 : </a:t>
            </a:r>
            <a:r>
              <a:rPr lang="uk-UA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Git</a:t>
            </a:r>
            <a:r>
              <a:rPr lang="uk-UA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використовується для відстеження змін у вихідному коді, що дозволяє кільком розробникам працювати разом над нелінійною розробкою.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Times New Roman"/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473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93864-9833-27D0-7FE8-7A14835F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399" y="2331929"/>
            <a:ext cx="9905998" cy="1905000"/>
          </a:xfrm>
        </p:spPr>
        <p:txBody>
          <a:bodyPr/>
          <a:lstStyle/>
          <a:p>
            <a:r>
              <a:rPr lang="ru-RU" sz="4500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Дякую</a:t>
            </a:r>
            <a:r>
              <a:rPr lang="ru-RU" sz="45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за </a:t>
            </a:r>
            <a:r>
              <a:rPr lang="ru-RU" sz="4500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увагу</a:t>
            </a:r>
            <a:r>
              <a:rPr lang="ru-RU" sz="45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!</a:t>
            </a:r>
            <a:endParaRPr lang="ru-RU" sz="45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C3987-F0C5-EEBB-CE16-CACE69AF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50203" y="7134615"/>
            <a:ext cx="9905998" cy="31242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0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Mesh</vt:lpstr>
      <vt:lpstr>Звіт Work-Case 1</vt:lpstr>
      <vt:lpstr>СТворення Github</vt:lpstr>
      <vt:lpstr>ХІд роботи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97</cp:revision>
  <dcterms:modified xsi:type="dcterms:W3CDTF">2022-09-13T13:49:55Z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