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260" r:id="rId3"/>
    <p:sldId id="263" r:id="rId4"/>
    <p:sldId id="259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4A104-476E-4137-805F-C63B144F0BA9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CDA0A-7F79-4FC0-BDC7-40B6B156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998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B872C-CADD-4627-A369-787423A21AD2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0C365-7E62-40AC-8352-A2FD5FEF7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21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DF0-50C4-4C35-B2D6-07154D71E957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2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4363-CC8B-4D45-AFB0-908C4D18C670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88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B5A-C07B-4831-A543-6CB373306922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9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 rot="10800000">
            <a:off x="0" y="6637792"/>
            <a:ext cx="12192000" cy="2301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172" y="6644640"/>
            <a:ext cx="2743200" cy="223340"/>
          </a:xfrm>
        </p:spPr>
        <p:txBody>
          <a:bodyPr/>
          <a:lstStyle>
            <a:lvl1pPr>
              <a:defRPr sz="900"/>
            </a:lvl1pPr>
          </a:lstStyle>
          <a:p>
            <a:fld id="{AE81D601-6A0F-4C09-862B-E16E07AD0BD4}" type="datetime1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66317" y="6644640"/>
            <a:ext cx="4114800" cy="223340"/>
          </a:xfrm>
        </p:spPr>
        <p:txBody>
          <a:bodyPr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85954" y="6644640"/>
            <a:ext cx="1820091" cy="223340"/>
          </a:xfrm>
        </p:spPr>
        <p:txBody>
          <a:bodyPr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1162C9D0-7283-4FB9-9A31-84DBD09292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8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DFC3-5E8F-4A40-ACBE-14A117E71976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8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F1B3-CD14-4AF3-A924-CFF5760DFBEA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4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44E4-7C1E-4837-832C-BAA391C596B5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1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2EE6-252A-414A-ADCB-2C61A31F9708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6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4DB1-69F5-4586-AECD-C477F7823E1E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0F08-5A3D-4CCF-8BA5-B602C35FB714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BFD4-53A8-4A31-A5CC-39E2E5B4CD5B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8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81E8-FE18-4D89-B024-121EB2666BE6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2C9D0-7283-4FB9-9A31-84DBD0929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275303"/>
            <a:ext cx="12192000" cy="2169825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600" spc="60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건뮤니티</a:t>
            </a:r>
            <a:r>
              <a:rPr lang="ko-KR" altLang="en-US" sz="4400" smtClean="0">
                <a:latin typeface="+mj-lt"/>
              </a:rPr>
              <a:t> </a:t>
            </a:r>
            <a:endParaRPr lang="en-US" altLang="ko-KR" sz="440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smtClean="0">
                <a:latin typeface="+mj-lt"/>
              </a:rPr>
              <a:t>BuildingTalk</a:t>
            </a:r>
          </a:p>
          <a:p>
            <a:pPr algn="ctr">
              <a:lnSpc>
                <a:spcPct val="150000"/>
              </a:lnSpc>
            </a:pPr>
            <a:endParaRPr lang="en-US" altLang="ko-KR" sz="1200" smtClean="0">
              <a:latin typeface="+mj-lt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750301" y="1779103"/>
            <a:ext cx="691394" cy="843734"/>
            <a:chOff x="931984" y="3200399"/>
            <a:chExt cx="2074986" cy="2532186"/>
          </a:xfrm>
        </p:grpSpPr>
        <p:sp>
          <p:nvSpPr>
            <p:cNvPr id="10" name="타원 9"/>
            <p:cNvSpPr/>
            <p:nvPr/>
          </p:nvSpPr>
          <p:spPr>
            <a:xfrm>
              <a:off x="931984" y="3200399"/>
              <a:ext cx="2074986" cy="20749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1444135" y="4933797"/>
              <a:ext cx="1050683" cy="79878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563717" y="3946434"/>
              <a:ext cx="757452" cy="861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1/2 액자 12"/>
            <p:cNvSpPr/>
            <p:nvPr/>
          </p:nvSpPr>
          <p:spPr>
            <a:xfrm rot="2817998">
              <a:off x="1463918" y="3697167"/>
              <a:ext cx="984738" cy="984738"/>
            </a:xfrm>
            <a:prstGeom prst="half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9614"/>
              </p:ext>
            </p:extLst>
          </p:nvPr>
        </p:nvGraphicFramePr>
        <p:xfrm>
          <a:off x="4117688" y="4445128"/>
          <a:ext cx="3956621" cy="1516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416">
                  <a:extLst>
                    <a:ext uri="{9D8B030D-6E8A-4147-A177-3AD203B41FA5}">
                      <a16:colId xmlns:a16="http://schemas.microsoft.com/office/drawing/2014/main" val="1513684222"/>
                    </a:ext>
                  </a:extLst>
                </a:gridCol>
                <a:gridCol w="2199205">
                  <a:extLst>
                    <a:ext uri="{9D8B030D-6E8A-4147-A177-3AD203B41FA5}">
                      <a16:colId xmlns:a16="http://schemas.microsoft.com/office/drawing/2014/main" val="863790389"/>
                    </a:ext>
                  </a:extLst>
                </a:gridCol>
              </a:tblGrid>
              <a:tr h="303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Version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smtClean="0"/>
                        <a:t>0.0</a:t>
                      </a:r>
                      <a:endParaRPr lang="ko-KR" altLang="en-US" sz="1100" b="0"/>
                    </a:p>
                  </a:txBody>
                  <a:tcPr marL="180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95584"/>
                  </a:ext>
                </a:extLst>
              </a:tr>
              <a:tr h="303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Creation</a:t>
                      </a:r>
                      <a:r>
                        <a:rPr lang="en-US" altLang="ko-KR" sz="1100" b="1" baseline="0" smtClean="0"/>
                        <a:t> Date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/>
                        <a:t>2023-08-25</a:t>
                      </a:r>
                      <a:endParaRPr lang="ko-KR" altLang="en-US" sz="1100"/>
                    </a:p>
                  </a:txBody>
                  <a:tcPr marL="180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63287"/>
                  </a:ext>
                </a:extLst>
              </a:tr>
              <a:tr h="303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baseline="0" smtClean="0"/>
                        <a:t>Last UpDate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/>
                        <a:t>2023-08-25</a:t>
                      </a:r>
                      <a:endParaRPr lang="ko-KR" altLang="en-US" sz="1100"/>
                    </a:p>
                  </a:txBody>
                  <a:tcPr marL="180000"/>
                </a:tc>
                <a:extLst>
                  <a:ext uri="{0D108BD9-81ED-4DB2-BD59-A6C34878D82A}">
                    <a16:rowId xmlns:a16="http://schemas.microsoft.com/office/drawing/2014/main" val="1258653269"/>
                  </a:ext>
                </a:extLst>
              </a:tr>
              <a:tr h="303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Author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/>
                        <a:t>김승현</a:t>
                      </a:r>
                      <a:endParaRPr lang="ko-KR" altLang="en-US" sz="1100"/>
                    </a:p>
                  </a:txBody>
                  <a:tcPr marL="180000"/>
                </a:tc>
                <a:extLst>
                  <a:ext uri="{0D108BD9-81ED-4DB2-BD59-A6C34878D82A}">
                    <a16:rowId xmlns:a16="http://schemas.microsoft.com/office/drawing/2014/main" val="2422472698"/>
                  </a:ext>
                </a:extLst>
              </a:tr>
              <a:tr h="303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Document Name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/>
                        <a:t>화면설계서</a:t>
                      </a:r>
                      <a:endParaRPr lang="ko-KR" altLang="en-US" sz="1100"/>
                    </a:p>
                  </a:txBody>
                  <a:tcPr marL="180000"/>
                </a:tc>
                <a:extLst>
                  <a:ext uri="{0D108BD9-81ED-4DB2-BD59-A6C34878D82A}">
                    <a16:rowId xmlns:a16="http://schemas.microsoft.com/office/drawing/2014/main" val="88805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7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991486"/>
              </p:ext>
            </p:extLst>
          </p:nvPr>
        </p:nvGraphicFramePr>
        <p:xfrm>
          <a:off x="1337405" y="1132904"/>
          <a:ext cx="9987085" cy="5083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257">
                  <a:extLst>
                    <a:ext uri="{9D8B030D-6E8A-4147-A177-3AD203B41FA5}">
                      <a16:colId xmlns:a16="http://schemas.microsoft.com/office/drawing/2014/main" val="1513684222"/>
                    </a:ext>
                  </a:extLst>
                </a:gridCol>
                <a:gridCol w="1099038">
                  <a:extLst>
                    <a:ext uri="{9D8B030D-6E8A-4147-A177-3AD203B41FA5}">
                      <a16:colId xmlns:a16="http://schemas.microsoft.com/office/drawing/2014/main" val="863790389"/>
                    </a:ext>
                  </a:extLst>
                </a:gridCol>
                <a:gridCol w="4273062">
                  <a:extLst>
                    <a:ext uri="{9D8B030D-6E8A-4147-A177-3AD203B41FA5}">
                      <a16:colId xmlns:a16="http://schemas.microsoft.com/office/drawing/2014/main" val="2870577514"/>
                    </a:ext>
                  </a:extLst>
                </a:gridCol>
                <a:gridCol w="1739311">
                  <a:extLst>
                    <a:ext uri="{9D8B030D-6E8A-4147-A177-3AD203B41FA5}">
                      <a16:colId xmlns:a16="http://schemas.microsoft.com/office/drawing/2014/main" val="2491136105"/>
                    </a:ext>
                  </a:extLst>
                </a:gridCol>
                <a:gridCol w="1997417">
                  <a:extLst>
                    <a:ext uri="{9D8B030D-6E8A-4147-A177-3AD203B41FA5}">
                      <a16:colId xmlns:a16="http://schemas.microsoft.com/office/drawing/2014/main" val="2835129297"/>
                    </a:ext>
                  </a:extLst>
                </a:gridCol>
              </a:tblGrid>
              <a:tr h="299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버전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작성자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설명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개정 </a:t>
                      </a:r>
                      <a:r>
                        <a:rPr lang="en-US" altLang="ko-KR" sz="1100" b="1" smtClean="0"/>
                        <a:t>ID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날짜</a:t>
                      </a:r>
                      <a:endParaRPr lang="ko-KR" altLang="en-US" sz="11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95584"/>
                  </a:ext>
                </a:extLst>
              </a:tr>
              <a:tr h="2990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0.0</a:t>
                      </a:r>
                      <a:endParaRPr lang="ko-KR" altLang="en-US" sz="11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김승현</a:t>
                      </a:r>
                      <a:endParaRPr lang="ko-KR" altLang="en-US" sz="11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공통 헤더</a:t>
                      </a:r>
                      <a:r>
                        <a:rPr lang="en-US" altLang="ko-KR" sz="1100" smtClean="0"/>
                        <a:t>,</a:t>
                      </a:r>
                      <a:r>
                        <a:rPr lang="ko-KR" altLang="en-US" sz="1100" smtClean="0"/>
                        <a:t>푸터</a:t>
                      </a:r>
                      <a:r>
                        <a:rPr lang="ko-KR" altLang="en-US" sz="1100" baseline="0" smtClean="0"/>
                        <a:t> 화면설계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BT-USR-COM-001</a:t>
                      </a:r>
                      <a:endParaRPr lang="ko-KR" altLang="en-US" sz="11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2023-08-25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563287"/>
                  </a:ext>
                </a:extLst>
              </a:tr>
              <a:tr h="29901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BT-USR-COM-002</a:t>
                      </a:r>
                      <a:endParaRPr lang="ko-KR" altLang="en-US" sz="110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53269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472698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474638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748095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238764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180189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77887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469082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837871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97708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602119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116529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035711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447851"/>
                  </a:ext>
                </a:extLst>
              </a:tr>
              <a:tr h="2990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54657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37404" y="599533"/>
            <a:ext cx="473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화면 설계서 공통 제 </a:t>
            </a:r>
            <a:r>
              <a:rPr lang="en-US" altLang="ko-KR" sz="2000" b="1" smtClean="0"/>
              <a:t>· </a:t>
            </a:r>
            <a:r>
              <a:rPr lang="ko-KR" altLang="en-US" sz="2000" b="1" smtClean="0"/>
              <a:t>개정이력대장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6535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28600"/>
            <a:ext cx="3305908" cy="64160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Contents</a:t>
            </a:r>
          </a:p>
          <a:p>
            <a:pPr algn="ctr"/>
            <a:endParaRPr lang="en-US" altLang="ko-KR" sz="36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360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36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360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36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360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36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360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ko-KR" altLang="en-US" sz="36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08229" y="457200"/>
            <a:ext cx="754779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200" smtClean="0"/>
              <a:t>공통</a:t>
            </a:r>
            <a:endParaRPr lang="en-US" altLang="ko-KR" sz="320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1600" smtClean="0"/>
              <a:t>Header 			BT-USR-COM-001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1600" smtClean="0"/>
              <a:t>Footer  			BT-USR-COM-002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sz="1600"/>
          </a:p>
          <a:p>
            <a:pPr marL="971550" lvl="1" indent="-514350">
              <a:buFont typeface="+mj-lt"/>
              <a:buAutoNum type="arabicPeriod"/>
            </a:pPr>
            <a:endParaRPr lang="ko-KR" altLang="en-US" sz="1600" smtClean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endParaRPr lang="en-US" altLang="ko-KR" sz="1600" smtClean="0"/>
          </a:p>
          <a:p>
            <a:pPr marL="971550" lvl="1" indent="-514350">
              <a:buFont typeface="+mj-lt"/>
              <a:buAutoNum type="arabicPeriod"/>
            </a:pP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9317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12441"/>
              </p:ext>
            </p:extLst>
          </p:nvPr>
        </p:nvGraphicFramePr>
        <p:xfrm>
          <a:off x="-2" y="240667"/>
          <a:ext cx="9434148" cy="50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858">
                  <a:extLst>
                    <a:ext uri="{9D8B030D-6E8A-4147-A177-3AD203B41FA5}">
                      <a16:colId xmlns:a16="http://schemas.microsoft.com/office/drawing/2014/main" val="69065375"/>
                    </a:ext>
                  </a:extLst>
                </a:gridCol>
                <a:gridCol w="2397313">
                  <a:extLst>
                    <a:ext uri="{9D8B030D-6E8A-4147-A177-3AD203B41FA5}">
                      <a16:colId xmlns:a16="http://schemas.microsoft.com/office/drawing/2014/main" val="856386762"/>
                    </a:ext>
                  </a:extLst>
                </a:gridCol>
                <a:gridCol w="953451">
                  <a:extLst>
                    <a:ext uri="{9D8B030D-6E8A-4147-A177-3AD203B41FA5}">
                      <a16:colId xmlns:a16="http://schemas.microsoft.com/office/drawing/2014/main" val="787849532"/>
                    </a:ext>
                  </a:extLst>
                </a:gridCol>
                <a:gridCol w="1865084">
                  <a:extLst>
                    <a:ext uri="{9D8B030D-6E8A-4147-A177-3AD203B41FA5}">
                      <a16:colId xmlns:a16="http://schemas.microsoft.com/office/drawing/2014/main" val="652829610"/>
                    </a:ext>
                  </a:extLst>
                </a:gridCol>
                <a:gridCol w="769452">
                  <a:extLst>
                    <a:ext uri="{9D8B030D-6E8A-4147-A177-3AD203B41FA5}">
                      <a16:colId xmlns:a16="http://schemas.microsoft.com/office/drawing/2014/main" val="469694452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2573495922"/>
                    </a:ext>
                  </a:extLst>
                </a:gridCol>
                <a:gridCol w="650682">
                  <a:extLst>
                    <a:ext uri="{9D8B030D-6E8A-4147-A177-3AD203B41FA5}">
                      <a16:colId xmlns:a16="http://schemas.microsoft.com/office/drawing/2014/main" val="2922784687"/>
                    </a:ext>
                  </a:extLst>
                </a:gridCol>
                <a:gridCol w="996948">
                  <a:extLst>
                    <a:ext uri="{9D8B030D-6E8A-4147-A177-3AD203B41FA5}">
                      <a16:colId xmlns:a16="http://schemas.microsoft.com/office/drawing/2014/main" val="2438727378"/>
                    </a:ext>
                  </a:extLst>
                </a:gridCol>
              </a:tblGrid>
              <a:tr h="260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Page</a:t>
                      </a:r>
                      <a:r>
                        <a:rPr lang="en-US" altLang="ko-KR" sz="1000" b="1" baseline="0" smtClean="0"/>
                        <a:t> Title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/>
                        <a:t>공통 헤더</a:t>
                      </a:r>
                      <a:endParaRPr lang="ko-KR" altLang="en-US" sz="1000" b="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r>
                        <a:rPr lang="en-US" altLang="ko-KR" sz="10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BT-USR-COM-001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smtClean="0"/>
                        <a:t>Author</a:t>
                      </a:r>
                      <a:endParaRPr lang="ko-KR" altLang="en-US" sz="1000" b="1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/>
                        <a:t>김승현</a:t>
                      </a:r>
                      <a:endParaRPr lang="ko-KR" altLang="en-US" sz="1000" b="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smtClean="0"/>
                        <a:t>Date</a:t>
                      </a:r>
                      <a:endParaRPr lang="ko-KR" altLang="en-US" sz="1000" b="1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smtClean="0"/>
                        <a:t>2023-08-25</a:t>
                      </a:r>
                      <a:endParaRPr lang="ko-KR" altLang="en-US" sz="1000" b="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15927"/>
                  </a:ext>
                </a:extLst>
              </a:tr>
              <a:tr h="23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Screen</a:t>
                      </a:r>
                      <a:r>
                        <a:rPr lang="en-US" altLang="ko-KR" sz="1000" b="1" baseline="0" smtClean="0"/>
                        <a:t> Path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-</a:t>
                      </a:r>
                      <a:endParaRPr lang="ko-KR" altLang="en-US" sz="10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50077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48962"/>
              </p:ext>
            </p:extLst>
          </p:nvPr>
        </p:nvGraphicFramePr>
        <p:xfrm>
          <a:off x="9530861" y="240667"/>
          <a:ext cx="2661139" cy="188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205">
                  <a:extLst>
                    <a:ext uri="{9D8B030D-6E8A-4147-A177-3AD203B41FA5}">
                      <a16:colId xmlns:a16="http://schemas.microsoft.com/office/drawing/2014/main" val="69065375"/>
                    </a:ext>
                  </a:extLst>
                </a:gridCol>
                <a:gridCol w="1983934">
                  <a:extLst>
                    <a:ext uri="{9D8B030D-6E8A-4147-A177-3AD203B41FA5}">
                      <a16:colId xmlns:a16="http://schemas.microsoft.com/office/drawing/2014/main" val="856386762"/>
                    </a:ext>
                  </a:extLst>
                </a:gridCol>
              </a:tblGrid>
              <a:tr h="2150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Description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15927"/>
                  </a:ext>
                </a:extLst>
              </a:tr>
              <a:tr h="226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1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20000"/>
                        </a:lnSpc>
                      </a:pPr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50077"/>
                  </a:ext>
                </a:extLst>
              </a:tr>
              <a:tr h="23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2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20000"/>
                        </a:lnSpc>
                      </a:pPr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15049"/>
                  </a:ext>
                </a:extLst>
              </a:tr>
              <a:tr h="2150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Check</a:t>
                      </a:r>
                      <a:r>
                        <a:rPr lang="en-US" altLang="ko-KR" sz="1100" b="1" baseline="0" smtClean="0"/>
                        <a:t> Point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09146"/>
                  </a:ext>
                </a:extLst>
              </a:tr>
              <a:tr h="2150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공통 화면 헤더</a:t>
                      </a:r>
                      <a:r>
                        <a:rPr lang="ko-KR" altLang="en-US" sz="1100" b="1" baseline="0" smtClean="0"/>
                        <a:t> 화면 설계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19996"/>
                  </a:ext>
                </a:extLst>
              </a:tr>
              <a:tr h="2150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Related</a:t>
                      </a:r>
                      <a:r>
                        <a:rPr lang="en-US" altLang="ko-KR" sz="1100" b="1" baseline="0" smtClean="0"/>
                        <a:t> ID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126362"/>
                  </a:ext>
                </a:extLst>
              </a:tr>
              <a:tr h="2150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-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4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0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건뮤니티 로고 설계서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C9D0-7283-4FB9-9A31-84DBD092922F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504000"/>
              </p:ext>
            </p:extLst>
          </p:nvPr>
        </p:nvGraphicFramePr>
        <p:xfrm>
          <a:off x="-2" y="240667"/>
          <a:ext cx="9434148" cy="50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858">
                  <a:extLst>
                    <a:ext uri="{9D8B030D-6E8A-4147-A177-3AD203B41FA5}">
                      <a16:colId xmlns:a16="http://schemas.microsoft.com/office/drawing/2014/main" val="69065375"/>
                    </a:ext>
                  </a:extLst>
                </a:gridCol>
                <a:gridCol w="2397313">
                  <a:extLst>
                    <a:ext uri="{9D8B030D-6E8A-4147-A177-3AD203B41FA5}">
                      <a16:colId xmlns:a16="http://schemas.microsoft.com/office/drawing/2014/main" val="856386762"/>
                    </a:ext>
                  </a:extLst>
                </a:gridCol>
                <a:gridCol w="953451">
                  <a:extLst>
                    <a:ext uri="{9D8B030D-6E8A-4147-A177-3AD203B41FA5}">
                      <a16:colId xmlns:a16="http://schemas.microsoft.com/office/drawing/2014/main" val="787849532"/>
                    </a:ext>
                  </a:extLst>
                </a:gridCol>
                <a:gridCol w="1865084">
                  <a:extLst>
                    <a:ext uri="{9D8B030D-6E8A-4147-A177-3AD203B41FA5}">
                      <a16:colId xmlns:a16="http://schemas.microsoft.com/office/drawing/2014/main" val="652829610"/>
                    </a:ext>
                  </a:extLst>
                </a:gridCol>
                <a:gridCol w="769452">
                  <a:extLst>
                    <a:ext uri="{9D8B030D-6E8A-4147-A177-3AD203B41FA5}">
                      <a16:colId xmlns:a16="http://schemas.microsoft.com/office/drawing/2014/main" val="469694452"/>
                    </a:ext>
                  </a:extLst>
                </a:gridCol>
                <a:gridCol w="836360">
                  <a:extLst>
                    <a:ext uri="{9D8B030D-6E8A-4147-A177-3AD203B41FA5}">
                      <a16:colId xmlns:a16="http://schemas.microsoft.com/office/drawing/2014/main" val="2573495922"/>
                    </a:ext>
                  </a:extLst>
                </a:gridCol>
                <a:gridCol w="650682">
                  <a:extLst>
                    <a:ext uri="{9D8B030D-6E8A-4147-A177-3AD203B41FA5}">
                      <a16:colId xmlns:a16="http://schemas.microsoft.com/office/drawing/2014/main" val="2922784687"/>
                    </a:ext>
                  </a:extLst>
                </a:gridCol>
                <a:gridCol w="996948">
                  <a:extLst>
                    <a:ext uri="{9D8B030D-6E8A-4147-A177-3AD203B41FA5}">
                      <a16:colId xmlns:a16="http://schemas.microsoft.com/office/drawing/2014/main" val="2438727378"/>
                    </a:ext>
                  </a:extLst>
                </a:gridCol>
              </a:tblGrid>
              <a:tr h="260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Page</a:t>
                      </a:r>
                      <a:r>
                        <a:rPr lang="en-US" altLang="ko-KR" sz="1000" b="1" baseline="0" smtClean="0"/>
                        <a:t> Title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/>
                        <a:t>공통 푸터</a:t>
                      </a:r>
                      <a:endParaRPr lang="ko-KR" altLang="en-US" sz="1000" b="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r>
                        <a:rPr lang="en-US" altLang="ko-KR" sz="10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BT-USR-COM-002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smtClean="0"/>
                        <a:t>Author</a:t>
                      </a:r>
                      <a:endParaRPr lang="ko-KR" altLang="en-US" sz="1000" b="1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/>
                        <a:t>김승현</a:t>
                      </a:r>
                      <a:endParaRPr lang="ko-KR" altLang="en-US" sz="1000" b="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smtClean="0"/>
                        <a:t>Date</a:t>
                      </a:r>
                      <a:endParaRPr lang="ko-KR" altLang="en-US" sz="1000" b="1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smtClean="0"/>
                        <a:t>2023-08-25</a:t>
                      </a:r>
                      <a:endParaRPr lang="ko-KR" altLang="en-US" sz="1000" b="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15927"/>
                  </a:ext>
                </a:extLst>
              </a:tr>
              <a:tr h="23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Screen</a:t>
                      </a:r>
                      <a:r>
                        <a:rPr lang="en-US" altLang="ko-KR" sz="1000" b="1" baseline="0" smtClean="0"/>
                        <a:t> Path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-</a:t>
                      </a:r>
                      <a:endParaRPr lang="ko-KR" altLang="en-US" sz="10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5007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98205"/>
              </p:ext>
            </p:extLst>
          </p:nvPr>
        </p:nvGraphicFramePr>
        <p:xfrm>
          <a:off x="9530861" y="240667"/>
          <a:ext cx="2661139" cy="188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205">
                  <a:extLst>
                    <a:ext uri="{9D8B030D-6E8A-4147-A177-3AD203B41FA5}">
                      <a16:colId xmlns:a16="http://schemas.microsoft.com/office/drawing/2014/main" val="69065375"/>
                    </a:ext>
                  </a:extLst>
                </a:gridCol>
                <a:gridCol w="1983934">
                  <a:extLst>
                    <a:ext uri="{9D8B030D-6E8A-4147-A177-3AD203B41FA5}">
                      <a16:colId xmlns:a16="http://schemas.microsoft.com/office/drawing/2014/main" val="856386762"/>
                    </a:ext>
                  </a:extLst>
                </a:gridCol>
              </a:tblGrid>
              <a:tr h="2150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Description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15927"/>
                  </a:ext>
                </a:extLst>
              </a:tr>
              <a:tr h="226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1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20000"/>
                        </a:lnSpc>
                      </a:pPr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50077"/>
                  </a:ext>
                </a:extLst>
              </a:tr>
              <a:tr h="23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2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20000"/>
                        </a:lnSpc>
                      </a:pPr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15049"/>
                  </a:ext>
                </a:extLst>
              </a:tr>
              <a:tr h="2150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Check</a:t>
                      </a:r>
                      <a:r>
                        <a:rPr lang="en-US" altLang="ko-KR" sz="1100" b="1" baseline="0" smtClean="0"/>
                        <a:t> Point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09146"/>
                  </a:ext>
                </a:extLst>
              </a:tr>
              <a:tr h="2150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공통 화면 푸터</a:t>
                      </a:r>
                      <a:r>
                        <a:rPr lang="ko-KR" altLang="en-US" sz="1100" b="1" baseline="0" smtClean="0"/>
                        <a:t> 화면 설계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19996"/>
                  </a:ext>
                </a:extLst>
              </a:tr>
              <a:tr h="2150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Related</a:t>
                      </a:r>
                      <a:r>
                        <a:rPr lang="en-US" altLang="ko-KR" sz="1100" b="1" baseline="0" smtClean="0"/>
                        <a:t> ID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126362"/>
                  </a:ext>
                </a:extLst>
              </a:tr>
              <a:tr h="2150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-</a:t>
                      </a:r>
                      <a:endParaRPr lang="ko-KR" altLang="en-US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/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4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114</Words>
  <Application>Microsoft Office PowerPoint</Application>
  <PresentationFormat>와이드스크린</PresentationFormat>
  <Paragraphs>81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여기어때 잘난체 OTF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김승현</dc:creator>
  <cp:lastModifiedBy>김승현</cp:lastModifiedBy>
  <cp:revision>20</cp:revision>
  <dcterms:created xsi:type="dcterms:W3CDTF">2023-08-25T13:14:07Z</dcterms:created>
  <dcterms:modified xsi:type="dcterms:W3CDTF">2023-08-25T14:59:43Z</dcterms:modified>
</cp:coreProperties>
</file>