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576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774" autoAdjust="0"/>
  </p:normalViewPr>
  <p:slideViewPr>
    <p:cSldViewPr snapToGrid="0">
      <p:cViewPr varScale="1">
        <p:scale>
          <a:sx n="400" d="100"/>
          <a:sy n="400" d="100"/>
        </p:scale>
        <p:origin x="49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F527-089D-457B-865D-1FD4CCD9054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065D-9BF2-43AE-AA4E-5F107A79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 do I represent a probability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6065D-9BF2-43AE-AA4E-5F107A79E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AFFE-FBA7-4C72-98C2-EBFAFBD34EC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73EFFD-0540-A6A3-1CD5-C527DFC3EDA4}"/>
              </a:ext>
            </a:extLst>
          </p:cNvPr>
          <p:cNvSpPr/>
          <p:nvPr/>
        </p:nvSpPr>
        <p:spPr>
          <a:xfrm>
            <a:off x="858789" y="50010"/>
            <a:ext cx="2764219" cy="771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Estimator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91D675-95E3-E339-FFFF-60FD1B2157BB}"/>
              </a:ext>
            </a:extLst>
          </p:cNvPr>
          <p:cNvSpPr/>
          <p:nvPr/>
        </p:nvSpPr>
        <p:spPr>
          <a:xfrm>
            <a:off x="1847862" y="81810"/>
            <a:ext cx="1729025" cy="69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" rtlCol="0" anchor="b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877C6F-CC1C-4CD1-8F8A-C0ECB51833D9}"/>
              </a:ext>
            </a:extLst>
          </p:cNvPr>
          <p:cNvSpPr/>
          <p:nvPr/>
        </p:nvSpPr>
        <p:spPr>
          <a:xfrm>
            <a:off x="2773124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BE9459-32EE-EF6E-3137-929412AB1574}"/>
              </a:ext>
            </a:extLst>
          </p:cNvPr>
          <p:cNvSpPr/>
          <p:nvPr/>
        </p:nvSpPr>
        <p:spPr>
          <a:xfrm>
            <a:off x="1972991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/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/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/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blipFill>
                <a:blip r:embed="rId5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Elbow 29">
            <a:extLst>
              <a:ext uri="{FF2B5EF4-FFF2-40B4-BE49-F238E27FC236}">
                <a16:creationId xmlns:a16="http://schemas.microsoft.com/office/drawing/2014/main" id="{EC5FB006-A113-5E17-C372-BF08D17A0FA5}"/>
              </a:ext>
            </a:extLst>
          </p:cNvPr>
          <p:cNvCxnSpPr>
            <a:cxnSpLocks/>
          </p:cNvCxnSpPr>
          <p:nvPr/>
        </p:nvCxnSpPr>
        <p:spPr>
          <a:xfrm flipH="1">
            <a:off x="1320406" y="498004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1D6BD-C746-D3BB-20B5-192DFDD2AD7D}"/>
              </a:ext>
            </a:extLst>
          </p:cNvPr>
          <p:cNvSpPr txBox="1"/>
          <p:nvPr/>
        </p:nvSpPr>
        <p:spPr>
          <a:xfrm>
            <a:off x="67930" y="577374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(SOC, ASOH)</a:t>
            </a:r>
          </a:p>
        </p:txBody>
      </p: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7ED78A21-1F58-5546-4DBC-0A23535C2686}"/>
              </a:ext>
            </a:extLst>
          </p:cNvPr>
          <p:cNvCxnSpPr>
            <a:cxnSpLocks/>
          </p:cNvCxnSpPr>
          <p:nvPr/>
        </p:nvCxnSpPr>
        <p:spPr>
          <a:xfrm flipH="1">
            <a:off x="73819" y="590872"/>
            <a:ext cx="869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9">
            <a:extLst>
              <a:ext uri="{FF2B5EF4-FFF2-40B4-BE49-F238E27FC236}">
                <a16:creationId xmlns:a16="http://schemas.microsoft.com/office/drawing/2014/main" id="{9705F84E-0369-5589-E88C-46278332657C}"/>
              </a:ext>
            </a:extLst>
          </p:cNvPr>
          <p:cNvCxnSpPr>
            <a:cxnSpLocks/>
          </p:cNvCxnSpPr>
          <p:nvPr/>
        </p:nvCxnSpPr>
        <p:spPr>
          <a:xfrm>
            <a:off x="3177536" y="308075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29">
            <a:extLst>
              <a:ext uri="{FF2B5EF4-FFF2-40B4-BE49-F238E27FC236}">
                <a16:creationId xmlns:a16="http://schemas.microsoft.com/office/drawing/2014/main" id="{F9D47642-A5F4-F123-552D-1373EB609F17}"/>
              </a:ext>
            </a:extLst>
          </p:cNvPr>
          <p:cNvCxnSpPr>
            <a:cxnSpLocks/>
          </p:cNvCxnSpPr>
          <p:nvPr/>
        </p:nvCxnSpPr>
        <p:spPr>
          <a:xfrm>
            <a:off x="2403963" y="312837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29">
            <a:extLst>
              <a:ext uri="{FF2B5EF4-FFF2-40B4-BE49-F238E27FC236}">
                <a16:creationId xmlns:a16="http://schemas.microsoft.com/office/drawing/2014/main" id="{CDB467AE-66C2-2B2B-1D9B-105F5CE6FABD}"/>
              </a:ext>
            </a:extLst>
          </p:cNvPr>
          <p:cNvCxnSpPr>
            <a:cxnSpLocks/>
          </p:cNvCxnSpPr>
          <p:nvPr/>
        </p:nvCxnSpPr>
        <p:spPr>
          <a:xfrm flipV="1">
            <a:off x="3085003" y="300932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/>
              <p:nvPr/>
            </p:nvSpPr>
            <p:spPr>
              <a:xfrm>
                <a:off x="1513312" y="204767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312" y="204767"/>
                <a:ext cx="27110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/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29">
            <a:extLst>
              <a:ext uri="{FF2B5EF4-FFF2-40B4-BE49-F238E27FC236}">
                <a16:creationId xmlns:a16="http://schemas.microsoft.com/office/drawing/2014/main" id="{6BDCA604-F294-23D3-F094-7A09F85EAFD3}"/>
              </a:ext>
            </a:extLst>
          </p:cNvPr>
          <p:cNvCxnSpPr>
            <a:cxnSpLocks/>
          </p:cNvCxnSpPr>
          <p:nvPr/>
        </p:nvCxnSpPr>
        <p:spPr>
          <a:xfrm>
            <a:off x="1320406" y="415770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9A3F2"/>
      </a:accent1>
      <a:accent2>
        <a:srgbClr val="FF9245"/>
      </a:accent2>
      <a:accent3>
        <a:srgbClr val="5FB488"/>
      </a:accent3>
      <a:accent4>
        <a:srgbClr val="3FB1C5"/>
      </a:accent4>
      <a:accent5>
        <a:srgbClr val="E78894"/>
      </a:accent5>
      <a:accent6>
        <a:srgbClr val="E47FD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Ward</dc:creator>
  <cp:lastModifiedBy>Logan Ward</cp:lastModifiedBy>
  <cp:revision>31</cp:revision>
  <dcterms:created xsi:type="dcterms:W3CDTF">2024-08-22T17:51:12Z</dcterms:created>
  <dcterms:modified xsi:type="dcterms:W3CDTF">2024-09-18T13:34:04Z</dcterms:modified>
</cp:coreProperties>
</file>