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36576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0" autoAdjust="0"/>
    <p:restoredTop sz="87774" autoAdjust="0"/>
  </p:normalViewPr>
  <p:slideViewPr>
    <p:cSldViewPr snapToGrid="0">
      <p:cViewPr varScale="1">
        <p:scale>
          <a:sx n="400" d="100"/>
          <a:sy n="400" d="100"/>
        </p:scale>
        <p:origin x="2322" y="18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1F527-089D-457B-865D-1FD4CCD9054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43200" y="1143000"/>
            <a:ext cx="1234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6065D-9BF2-43AE-AA4E-5F107A79E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3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How do I represent a probability distribution?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6065D-9BF2-43AE-AA4E-5F107A79E2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5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9648"/>
            <a:ext cx="27432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272"/>
            <a:ext cx="27432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8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8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48683"/>
            <a:ext cx="788670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48683"/>
            <a:ext cx="2320290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6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227965"/>
            <a:ext cx="315468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611928"/>
            <a:ext cx="315468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82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82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0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243417"/>
            <a:ext cx="155448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243417"/>
            <a:ext cx="155448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48683"/>
            <a:ext cx="315468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224155"/>
            <a:ext cx="1547336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334010"/>
            <a:ext cx="1547336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224155"/>
            <a:ext cx="1554956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334010"/>
            <a:ext cx="1554956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1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5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60960"/>
            <a:ext cx="1179671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131657"/>
            <a:ext cx="1851660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274320"/>
            <a:ext cx="1179671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8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60960"/>
            <a:ext cx="1179671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131657"/>
            <a:ext cx="1851660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274320"/>
            <a:ext cx="1179671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2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48683"/>
            <a:ext cx="315468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243417"/>
            <a:ext cx="315468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847514"/>
            <a:ext cx="82296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00AFFE-FBA7-4C72-98C2-EBFAFBD34EC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847514"/>
            <a:ext cx="12344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847514"/>
            <a:ext cx="82296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7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0CC187-7BE2-1C54-F2C6-77F16FE2D4DA}"/>
              </a:ext>
            </a:extLst>
          </p:cNvPr>
          <p:cNvSpPr/>
          <p:nvPr/>
        </p:nvSpPr>
        <p:spPr>
          <a:xfrm>
            <a:off x="1283493" y="26194"/>
            <a:ext cx="2357737" cy="8620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" rtlCol="0" anchor="t"/>
          <a:lstStyle/>
          <a:p>
            <a:r>
              <a:rPr lang="en-US" sz="10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Estimator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5F008C-DB24-A798-4071-2B48D4DD6FAE}"/>
              </a:ext>
            </a:extLst>
          </p:cNvPr>
          <p:cNvSpPr/>
          <p:nvPr/>
        </p:nvSpPr>
        <p:spPr>
          <a:xfrm>
            <a:off x="1893975" y="257169"/>
            <a:ext cx="1677899" cy="57604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18288" rtlCol="0" anchor="t"/>
          <a:lstStyle/>
          <a:p>
            <a:r>
              <a:rPr lang="en-US" sz="10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Filter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8CB585-219D-AC2E-EB80-2AAD9BC930B4}"/>
              </a:ext>
            </a:extLst>
          </p:cNvPr>
          <p:cNvSpPr/>
          <p:nvPr/>
        </p:nvSpPr>
        <p:spPr>
          <a:xfrm>
            <a:off x="2547680" y="500839"/>
            <a:ext cx="945613" cy="29974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18288" rtlCol="0" anchor="t"/>
          <a:lstStyle/>
          <a:p>
            <a:r>
              <a:rPr lang="en-US" sz="10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Model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86907A-6E54-F435-4574-BA02B15B4C93}"/>
              </a:ext>
            </a:extLst>
          </p:cNvPr>
          <p:cNvGrpSpPr/>
          <p:nvPr/>
        </p:nvGrpSpPr>
        <p:grpSpPr>
          <a:xfrm>
            <a:off x="1893975" y="-347661"/>
            <a:ext cx="1326165" cy="959016"/>
            <a:chOff x="1312277" y="372111"/>
            <a:chExt cx="1326165" cy="919236"/>
          </a:xfrm>
        </p:grpSpPr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0838FC0E-6676-1607-2727-70E2BFDD8AE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279768" y="932672"/>
              <a:ext cx="163396" cy="5539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CB3DFEB-C179-97F6-C1C6-41954BC97C40}"/>
                </a:ext>
              </a:extLst>
            </p:cNvPr>
            <p:cNvSpPr/>
            <p:nvPr/>
          </p:nvSpPr>
          <p:spPr>
            <a:xfrm>
              <a:off x="1312277" y="372111"/>
              <a:ext cx="79254" cy="7021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1DA7940-0FDA-8FC0-6876-B2F44E2814D0}"/>
                </a:ext>
              </a:extLst>
            </p:cNvPr>
            <p:cNvSpPr/>
            <p:nvPr/>
          </p:nvSpPr>
          <p:spPr>
            <a:xfrm>
              <a:off x="1909765" y="570613"/>
              <a:ext cx="71437" cy="660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90FF22-2E07-EFCC-C20C-25C00C4BC235}"/>
              </a:ext>
            </a:extLst>
          </p:cNvPr>
          <p:cNvGrpSpPr/>
          <p:nvPr/>
        </p:nvGrpSpPr>
        <p:grpSpPr>
          <a:xfrm rot="10800000">
            <a:off x="2377371" y="478194"/>
            <a:ext cx="574971" cy="308077"/>
            <a:chOff x="1433513" y="376238"/>
            <a:chExt cx="574971" cy="195758"/>
          </a:xfrm>
        </p:grpSpPr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6134D041-F856-31BE-9172-5C19DA3DFD31}"/>
                </a:ext>
              </a:extLst>
            </p:cNvPr>
            <p:cNvCxnSpPr>
              <a:cxnSpLocks/>
              <a:stCxn id="23" idx="0"/>
              <a:endCxn id="22" idx="6"/>
            </p:cNvCxnSpPr>
            <p:nvPr/>
          </p:nvCxnSpPr>
          <p:spPr>
            <a:xfrm rot="5400000" flipH="1">
              <a:off x="1690541" y="223688"/>
              <a:ext cx="96633" cy="46781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C41AA96-A294-DE76-BE8D-A7829DBE95BC}"/>
                </a:ext>
              </a:extLst>
            </p:cNvPr>
            <p:cNvSpPr/>
            <p:nvPr/>
          </p:nvSpPr>
          <p:spPr>
            <a:xfrm>
              <a:off x="1433513" y="376238"/>
              <a:ext cx="71437" cy="660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019E57B-9340-EBE6-92A8-3E4DC40D2963}"/>
                </a:ext>
              </a:extLst>
            </p:cNvPr>
            <p:cNvSpPr/>
            <p:nvPr/>
          </p:nvSpPr>
          <p:spPr>
            <a:xfrm>
              <a:off x="1937047" y="505913"/>
              <a:ext cx="71437" cy="660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659A970-B2B1-78D3-B9FD-A913F6F8B08F}"/>
              </a:ext>
            </a:extLst>
          </p:cNvPr>
          <p:cNvGrpSpPr/>
          <p:nvPr/>
        </p:nvGrpSpPr>
        <p:grpSpPr>
          <a:xfrm rot="10800000">
            <a:off x="1665054" y="261485"/>
            <a:ext cx="506342" cy="285996"/>
            <a:chOff x="1507572" y="445358"/>
            <a:chExt cx="582299" cy="356308"/>
          </a:xfrm>
        </p:grpSpPr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E34C25BF-775E-6EAC-EEBA-9B4CE7E7B471}"/>
                </a:ext>
              </a:extLst>
            </p:cNvPr>
            <p:cNvCxnSpPr>
              <a:cxnSpLocks/>
              <a:stCxn id="27" idx="0"/>
              <a:endCxn id="26" idx="6"/>
            </p:cNvCxnSpPr>
            <p:nvPr/>
          </p:nvCxnSpPr>
          <p:spPr>
            <a:xfrm rot="5400000" flipH="1">
              <a:off x="1687990" y="369420"/>
              <a:ext cx="257182" cy="4751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C986A80-1317-9F20-E62C-496B9D827CB8}"/>
                </a:ext>
              </a:extLst>
            </p:cNvPr>
            <p:cNvSpPr/>
            <p:nvPr/>
          </p:nvSpPr>
          <p:spPr>
            <a:xfrm>
              <a:off x="1507572" y="445358"/>
              <a:ext cx="71436" cy="660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92F4FDC-6D70-38CE-38F7-02A6C03E35D0}"/>
                </a:ext>
              </a:extLst>
            </p:cNvPr>
            <p:cNvSpPr/>
            <p:nvPr/>
          </p:nvSpPr>
          <p:spPr>
            <a:xfrm>
              <a:off x="2018433" y="735583"/>
              <a:ext cx="71438" cy="660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42A1E92-C839-5106-8855-0A069569095D}"/>
              </a:ext>
            </a:extLst>
          </p:cNvPr>
          <p:cNvGrpSpPr/>
          <p:nvPr/>
        </p:nvGrpSpPr>
        <p:grpSpPr>
          <a:xfrm>
            <a:off x="2257997" y="151398"/>
            <a:ext cx="1130310" cy="314678"/>
            <a:chOff x="921641" y="421096"/>
            <a:chExt cx="1299871" cy="337619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BB4FC401-A447-5849-DBD3-97E2627BE7CB}"/>
                </a:ext>
              </a:extLst>
            </p:cNvPr>
            <p:cNvCxnSpPr>
              <a:cxnSpLocks/>
              <a:stCxn id="38" idx="0"/>
              <a:endCxn id="37" idx="6"/>
            </p:cNvCxnSpPr>
            <p:nvPr/>
          </p:nvCxnSpPr>
          <p:spPr>
            <a:xfrm rot="16200000" flipV="1">
              <a:off x="1470189" y="-22974"/>
              <a:ext cx="238493" cy="119271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128A4E6-4CFE-0C51-0D68-37A1CE981B0F}"/>
                </a:ext>
              </a:extLst>
            </p:cNvPr>
            <p:cNvSpPr/>
            <p:nvPr/>
          </p:nvSpPr>
          <p:spPr>
            <a:xfrm>
              <a:off x="921641" y="421096"/>
              <a:ext cx="71436" cy="660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9775D9E-9A7C-10C1-485A-11AC5CAEB5D9}"/>
                </a:ext>
              </a:extLst>
            </p:cNvPr>
            <p:cNvSpPr/>
            <p:nvPr/>
          </p:nvSpPr>
          <p:spPr>
            <a:xfrm>
              <a:off x="2150074" y="692632"/>
              <a:ext cx="71438" cy="660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22F9589-E36E-BD91-DBBB-5E85194D9B19}"/>
              </a:ext>
            </a:extLst>
          </p:cNvPr>
          <p:cNvSpPr/>
          <p:nvPr/>
        </p:nvSpPr>
        <p:spPr>
          <a:xfrm>
            <a:off x="16369" y="26194"/>
            <a:ext cx="781737" cy="45199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18288"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Battery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53135D-3970-8854-7B22-5887746BE617}"/>
                  </a:ext>
                </a:extLst>
              </p:cNvPr>
              <p:cNvSpPr txBox="1"/>
              <p:nvPr/>
            </p:nvSpPr>
            <p:spPr>
              <a:xfrm>
                <a:off x="1237056" y="296761"/>
                <a:ext cx="5127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8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sz="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53135D-3970-8854-7B22-5887746BE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056" y="296761"/>
                <a:ext cx="512704" cy="215444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8760D7-D592-B656-F38B-3528EA0D697D}"/>
                  </a:ext>
                </a:extLst>
              </p:cNvPr>
              <p:cNvSpPr txBox="1"/>
              <p:nvPr/>
            </p:nvSpPr>
            <p:spPr>
              <a:xfrm>
                <a:off x="2553278" y="-9025"/>
                <a:ext cx="517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8760D7-D592-B656-F38B-3528EA0D6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278" y="-9025"/>
                <a:ext cx="517962" cy="215444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23B4AB-5CD8-5893-4DB4-775BE52E6BEC}"/>
                  </a:ext>
                </a:extLst>
              </p:cNvPr>
              <p:cNvSpPr txBox="1"/>
              <p:nvPr/>
            </p:nvSpPr>
            <p:spPr>
              <a:xfrm>
                <a:off x="2696467" y="225443"/>
                <a:ext cx="5152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23B4AB-5CD8-5893-4DB4-775BE52E6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467" y="225443"/>
                <a:ext cx="515269" cy="215444"/>
              </a:xfrm>
              <a:prstGeom prst="rect">
                <a:avLst/>
              </a:prstGeom>
              <a:blipFill>
                <a:blip r:embed="rId5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89B85D-BBF7-5D4B-14E1-13134D7A3DE7}"/>
                  </a:ext>
                </a:extLst>
              </p:cNvPr>
              <p:cNvSpPr txBox="1"/>
              <p:nvPr/>
            </p:nvSpPr>
            <p:spPr>
              <a:xfrm>
                <a:off x="1873324" y="545189"/>
                <a:ext cx="6101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89B85D-BBF7-5D4B-14E1-13134D7A3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324" y="545189"/>
                <a:ext cx="610156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0A0379A-501C-8FF3-1408-A2EC00F065CA}"/>
              </a:ext>
            </a:extLst>
          </p:cNvPr>
          <p:cNvCxnSpPr>
            <a:cxnSpLocks/>
          </p:cNvCxnSpPr>
          <p:nvPr/>
        </p:nvCxnSpPr>
        <p:spPr>
          <a:xfrm>
            <a:off x="854270" y="257169"/>
            <a:ext cx="365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1A4110E-3026-4E3E-43B9-E63E59E89B4E}"/>
              </a:ext>
            </a:extLst>
          </p:cNvPr>
          <p:cNvSpPr txBox="1"/>
          <p:nvPr/>
        </p:nvSpPr>
        <p:spPr>
          <a:xfrm>
            <a:off x="768099" y="32407"/>
            <a:ext cx="407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(</a:t>
            </a:r>
            <a:r>
              <a:rPr lang="en-US" sz="800" dirty="0" err="1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I</a:t>
            </a:r>
            <a:r>
              <a:rPr lang="en-US" sz="800" baseline="-25000" dirty="0" err="1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i</a:t>
            </a:r>
            <a:r>
              <a:rPr lang="en-US" sz="800" dirty="0" err="1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,V</a:t>
            </a:r>
            <a:r>
              <a:rPr lang="en-US" sz="800" baseline="-25000" dirty="0" err="1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i</a:t>
            </a:r>
            <a:r>
              <a:rPr lang="en-US" sz="8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3BEA88-CA91-115E-B8FD-B2C81B1BBD3A}"/>
              </a:ext>
            </a:extLst>
          </p:cNvPr>
          <p:cNvSpPr txBox="1"/>
          <p:nvPr/>
        </p:nvSpPr>
        <p:spPr>
          <a:xfrm>
            <a:off x="372220" y="500839"/>
            <a:ext cx="8531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(</a:t>
            </a:r>
            <a:r>
              <a:rPr lang="en-US" sz="800" dirty="0" err="1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SOC</a:t>
            </a:r>
            <a:r>
              <a:rPr lang="en-US" sz="800" baseline="-25000" dirty="0" err="1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i</a:t>
            </a:r>
            <a:r>
              <a:rPr lang="en-US" sz="8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, </a:t>
            </a:r>
            <a:r>
              <a:rPr lang="en-US" sz="800" dirty="0" err="1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ASOH</a:t>
            </a:r>
            <a:r>
              <a:rPr lang="en-US" sz="800" baseline="-25000" dirty="0" err="1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i</a:t>
            </a:r>
            <a:r>
              <a:rPr lang="en-US" sz="8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34" name="Connector: Elbow 29">
            <a:extLst>
              <a:ext uri="{FF2B5EF4-FFF2-40B4-BE49-F238E27FC236}">
                <a16:creationId xmlns:a16="http://schemas.microsoft.com/office/drawing/2014/main" id="{F5CDD455-D507-9F44-AA01-78AC8183E3BC}"/>
              </a:ext>
            </a:extLst>
          </p:cNvPr>
          <p:cNvCxnSpPr>
            <a:cxnSpLocks/>
          </p:cNvCxnSpPr>
          <p:nvPr/>
        </p:nvCxnSpPr>
        <p:spPr>
          <a:xfrm flipH="1">
            <a:off x="322656" y="705610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25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79A3F2"/>
      </a:accent1>
      <a:accent2>
        <a:srgbClr val="FF9245"/>
      </a:accent2>
      <a:accent3>
        <a:srgbClr val="5FB488"/>
      </a:accent3>
      <a:accent4>
        <a:srgbClr val="3FB1C5"/>
      </a:accent4>
      <a:accent5>
        <a:srgbClr val="E78894"/>
      </a:accent5>
      <a:accent6>
        <a:srgbClr val="E47FD7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45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Ward</dc:creator>
  <cp:lastModifiedBy>Logan Ward</cp:lastModifiedBy>
  <cp:revision>25</cp:revision>
  <dcterms:created xsi:type="dcterms:W3CDTF">2024-08-22T17:51:12Z</dcterms:created>
  <dcterms:modified xsi:type="dcterms:W3CDTF">2024-08-26T13:48:49Z</dcterms:modified>
</cp:coreProperties>
</file>