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3657600" cy="914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87774" autoAdjust="0"/>
  </p:normalViewPr>
  <p:slideViewPr>
    <p:cSldViewPr snapToGrid="0">
      <p:cViewPr varScale="1">
        <p:scale>
          <a:sx n="400" d="100"/>
          <a:sy n="400" d="100"/>
        </p:scale>
        <p:origin x="492" y="1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1F527-089D-457B-865D-1FD4CCD90545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2743200" y="1143000"/>
            <a:ext cx="12344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6065D-9BF2-43AE-AA4E-5F107A79E2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8346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How do I represent a probability distribution?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6065D-9BF2-43AE-AA4E-5F107A79E2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352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08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89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46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82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82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82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600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0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19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757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86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21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00AFFE-FBA7-4C72-98C2-EBFAFBD34EC6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7540AB-7548-46DA-8C42-BA89B93A49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374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4C73EFFD-0540-A6A3-1CD5-C527DFC3EDA4}"/>
              </a:ext>
            </a:extLst>
          </p:cNvPr>
          <p:cNvSpPr/>
          <p:nvPr/>
        </p:nvSpPr>
        <p:spPr>
          <a:xfrm>
            <a:off x="858789" y="50010"/>
            <a:ext cx="2764219" cy="77152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288" rtlCol="0" anchor="t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Estimator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8491D675-95E3-E339-FFFF-60FD1B2157BB}"/>
              </a:ext>
            </a:extLst>
          </p:cNvPr>
          <p:cNvSpPr/>
          <p:nvPr/>
        </p:nvSpPr>
        <p:spPr>
          <a:xfrm>
            <a:off x="1847862" y="81810"/>
            <a:ext cx="1729025" cy="69448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tIns="18288" rtlCol="0" anchor="b"/>
          <a:lstStyle/>
          <a:p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Loss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5877C6F-CC1C-4CD1-8F8A-C0ECB51833D9}"/>
              </a:ext>
            </a:extLst>
          </p:cNvPr>
          <p:cNvSpPr/>
          <p:nvPr/>
        </p:nvSpPr>
        <p:spPr>
          <a:xfrm>
            <a:off x="2773124" y="116285"/>
            <a:ext cx="731520" cy="228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C4BE9459-32EE-EF6E-3137-929412AB1574}"/>
              </a:ext>
            </a:extLst>
          </p:cNvPr>
          <p:cNvSpPr/>
          <p:nvPr/>
        </p:nvSpPr>
        <p:spPr>
          <a:xfrm>
            <a:off x="1972991" y="116285"/>
            <a:ext cx="731520" cy="228600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tIns="18288" rtlCol="0" anchor="ctr"/>
          <a:lstStyle/>
          <a:p>
            <a:pPr algn="ctr"/>
            <a:r>
              <a:rPr lang="en-US" sz="1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0BB0E-ACF2-B28C-7F11-AC21091FB95F}"/>
                  </a:ext>
                </a:extLst>
              </p:cNvPr>
              <p:cNvSpPr txBox="1"/>
              <p:nvPr/>
            </p:nvSpPr>
            <p:spPr>
              <a:xfrm>
                <a:off x="3126448" y="325308"/>
                <a:ext cx="522387" cy="2156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800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220BB0E-ACF2-B28C-7F11-AC21091FB9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48" y="325308"/>
                <a:ext cx="522387" cy="2156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3AC382-075A-9284-B2C9-DB05FAFC93C9}"/>
                  </a:ext>
                </a:extLst>
              </p:cNvPr>
              <p:cNvSpPr txBox="1"/>
              <p:nvPr/>
            </p:nvSpPr>
            <p:spPr>
              <a:xfrm>
                <a:off x="1951117" y="325404"/>
                <a:ext cx="512769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i="1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0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8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F3AC382-075A-9284-B2C9-DB05FAFC9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117" y="325404"/>
                <a:ext cx="512769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93362-9DE4-5C6F-0C94-306310F73F89}"/>
                  </a:ext>
                </a:extLst>
              </p:cNvPr>
              <p:cNvSpPr txBox="1"/>
              <p:nvPr/>
            </p:nvSpPr>
            <p:spPr>
              <a:xfrm>
                <a:off x="2442600" y="322679"/>
                <a:ext cx="548360" cy="2208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8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093362-9DE4-5C6F-0C94-306310F73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2600" y="322679"/>
                <a:ext cx="548360" cy="220894"/>
              </a:xfrm>
              <a:prstGeom prst="rect">
                <a:avLst/>
              </a:prstGeom>
              <a:blipFill>
                <a:blip r:embed="rId5"/>
                <a:stretch>
                  <a:fillRect r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Connector: Elbow 29">
            <a:extLst>
              <a:ext uri="{FF2B5EF4-FFF2-40B4-BE49-F238E27FC236}">
                <a16:creationId xmlns:a16="http://schemas.microsoft.com/office/drawing/2014/main" id="{EC5FB006-A113-5E17-C372-BF08D17A0FA5}"/>
              </a:ext>
            </a:extLst>
          </p:cNvPr>
          <p:cNvCxnSpPr>
            <a:cxnSpLocks/>
          </p:cNvCxnSpPr>
          <p:nvPr/>
        </p:nvCxnSpPr>
        <p:spPr>
          <a:xfrm flipH="1">
            <a:off x="1320406" y="498004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6441D6BD-C746-D3BB-20B5-192DFDD2AD7D}"/>
              </a:ext>
            </a:extLst>
          </p:cNvPr>
          <p:cNvSpPr txBox="1"/>
          <p:nvPr/>
        </p:nvSpPr>
        <p:spPr>
          <a:xfrm>
            <a:off x="67930" y="577374"/>
            <a:ext cx="8819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(SOC</a:t>
            </a:r>
            <a:r>
              <a:rPr lang="en-US" sz="800" baseline="-250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0</a:t>
            </a:r>
            <a:r>
              <a:rPr lang="en-US" sz="800" dirty="0">
                <a:latin typeface="Arial" panose="020B0604020202020204" pitchFamily="34" charset="0"/>
                <a:ea typeface="Cascadia Code" panose="020B0609020000020004" pitchFamily="49" charset="0"/>
                <a:cs typeface="Arial" panose="020B0604020202020204" pitchFamily="34" charset="0"/>
              </a:rPr>
              <a:t>, ASOH)</a:t>
            </a:r>
          </a:p>
        </p:txBody>
      </p:sp>
      <p:cxnSp>
        <p:nvCxnSpPr>
          <p:cNvPr id="51" name="Connector: Elbow 29">
            <a:extLst>
              <a:ext uri="{FF2B5EF4-FFF2-40B4-BE49-F238E27FC236}">
                <a16:creationId xmlns:a16="http://schemas.microsoft.com/office/drawing/2014/main" id="{7ED78A21-1F58-5546-4DBC-0A23535C2686}"/>
              </a:ext>
            </a:extLst>
          </p:cNvPr>
          <p:cNvCxnSpPr>
            <a:cxnSpLocks/>
          </p:cNvCxnSpPr>
          <p:nvPr/>
        </p:nvCxnSpPr>
        <p:spPr>
          <a:xfrm flipH="1">
            <a:off x="73819" y="590872"/>
            <a:ext cx="8691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29">
            <a:extLst>
              <a:ext uri="{FF2B5EF4-FFF2-40B4-BE49-F238E27FC236}">
                <a16:creationId xmlns:a16="http://schemas.microsoft.com/office/drawing/2014/main" id="{9705F84E-0369-5589-E88C-46278332657C}"/>
              </a:ext>
            </a:extLst>
          </p:cNvPr>
          <p:cNvCxnSpPr>
            <a:cxnSpLocks/>
          </p:cNvCxnSpPr>
          <p:nvPr/>
        </p:nvCxnSpPr>
        <p:spPr>
          <a:xfrm>
            <a:off x="3177536" y="308075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29">
            <a:extLst>
              <a:ext uri="{FF2B5EF4-FFF2-40B4-BE49-F238E27FC236}">
                <a16:creationId xmlns:a16="http://schemas.microsoft.com/office/drawing/2014/main" id="{F9D47642-A5F4-F123-552D-1373EB609F17}"/>
              </a:ext>
            </a:extLst>
          </p:cNvPr>
          <p:cNvCxnSpPr>
            <a:cxnSpLocks/>
          </p:cNvCxnSpPr>
          <p:nvPr/>
        </p:nvCxnSpPr>
        <p:spPr>
          <a:xfrm>
            <a:off x="2403963" y="312837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29">
            <a:extLst>
              <a:ext uri="{FF2B5EF4-FFF2-40B4-BE49-F238E27FC236}">
                <a16:creationId xmlns:a16="http://schemas.microsoft.com/office/drawing/2014/main" id="{CDB467AE-66C2-2B2B-1D9B-105F5CE6FABD}"/>
              </a:ext>
            </a:extLst>
          </p:cNvPr>
          <p:cNvCxnSpPr>
            <a:cxnSpLocks/>
          </p:cNvCxnSpPr>
          <p:nvPr/>
        </p:nvCxnSpPr>
        <p:spPr>
          <a:xfrm flipV="1">
            <a:off x="3085003" y="300932"/>
            <a:ext cx="0" cy="2692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381734-9615-B4F1-A90E-41435130B2A8}"/>
                  </a:ext>
                </a:extLst>
              </p:cNvPr>
              <p:cNvSpPr txBox="1"/>
              <p:nvPr/>
            </p:nvSpPr>
            <p:spPr>
              <a:xfrm>
                <a:off x="1385361" y="200353"/>
                <a:ext cx="51039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(</m:t>
                      </m:r>
                      <m:sSub>
                        <m:sSub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h</m:t>
                          </m:r>
                        </m:e>
                        <m:sub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;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𝜃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8381734-9615-B4F1-A90E-41435130B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5361" y="200353"/>
                <a:ext cx="510396" cy="215444"/>
              </a:xfrm>
              <a:prstGeom prst="rect">
                <a:avLst/>
              </a:prstGeom>
              <a:blipFill>
                <a:blip r:embed="rId6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4B969C-FC1B-FAC2-24A9-1A1ED4ED48A6}"/>
                  </a:ext>
                </a:extLst>
              </p:cNvPr>
              <p:cNvSpPr txBox="1"/>
              <p:nvPr/>
            </p:nvSpPr>
            <p:spPr>
              <a:xfrm>
                <a:off x="1366300" y="471549"/>
                <a:ext cx="548292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𝐿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𝑦</m:t>
                      </m:r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𝑦</m:t>
                          </m:r>
                        </m:e>
                        <m:sup>
                          <m:r>
                            <a:rPr lang="en-US" sz="800" b="0" i="1" smtClean="0">
                              <a:latin typeface="Cambria Math" panose="02040503050406030204" pitchFamily="18" charset="0"/>
                              <a:ea typeface="Cascadia Code" panose="020B0609020000020004" pitchFamily="49" charset="0"/>
                              <a:cs typeface="Arial" panose="020B0604020202020204" pitchFamily="34" charset="0"/>
                            </a:rPr>
                            <m:t>′</m:t>
                          </m:r>
                        </m:sup>
                      </m:sSup>
                      <m:r>
                        <a:rPr lang="en-US" sz="800" b="0" i="1" smtClean="0">
                          <a:latin typeface="Cambria Math" panose="02040503050406030204" pitchFamily="18" charset="0"/>
                          <a:ea typeface="Cascadia Code" panose="020B0609020000020004" pitchFamily="49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sz="800" dirty="0">
                  <a:latin typeface="Arial" panose="020B0604020202020204" pitchFamily="34" charset="0"/>
                  <a:ea typeface="Cascadia Code" panose="020B0609020000020004" pitchFamily="49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CB4B969C-FC1B-FAC2-24A9-1A1ED4ED4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6300" y="471549"/>
                <a:ext cx="548292" cy="215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Connector: Elbow 29">
            <a:extLst>
              <a:ext uri="{FF2B5EF4-FFF2-40B4-BE49-F238E27FC236}">
                <a16:creationId xmlns:a16="http://schemas.microsoft.com/office/drawing/2014/main" id="{6BDCA604-F294-23D3-F094-7A09F85EAFD3}"/>
              </a:ext>
            </a:extLst>
          </p:cNvPr>
          <p:cNvCxnSpPr>
            <a:cxnSpLocks/>
          </p:cNvCxnSpPr>
          <p:nvPr/>
        </p:nvCxnSpPr>
        <p:spPr>
          <a:xfrm>
            <a:off x="1320406" y="415770"/>
            <a:ext cx="6400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325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79A3F2"/>
      </a:accent1>
      <a:accent2>
        <a:srgbClr val="FF9245"/>
      </a:accent2>
      <a:accent3>
        <a:srgbClr val="5FB488"/>
      </a:accent3>
      <a:accent4>
        <a:srgbClr val="3FB1C5"/>
      </a:accent4>
      <a:accent5>
        <a:srgbClr val="E78894"/>
      </a:accent5>
      <a:accent6>
        <a:srgbClr val="E47FD7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47</Words>
  <Application>Microsoft Office PowerPoint</Application>
  <PresentationFormat>Custom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Ward</dc:creator>
  <cp:lastModifiedBy>Logan Ward</cp:lastModifiedBy>
  <cp:revision>34</cp:revision>
  <dcterms:created xsi:type="dcterms:W3CDTF">2024-08-22T17:51:12Z</dcterms:created>
  <dcterms:modified xsi:type="dcterms:W3CDTF">2024-09-24T19:04:45Z</dcterms:modified>
</cp:coreProperties>
</file>