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04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5244" y="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FEF-6674-4587-90B2-68CBC7EEAF0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E10-535E-4922-A277-E7EC76944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5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FEF-6674-4587-90B2-68CBC7EEAF0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E10-535E-4922-A277-E7EC76944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5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FEF-6674-4587-90B2-68CBC7EEAF0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E10-535E-4922-A277-E7EC76944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1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FEF-6674-4587-90B2-68CBC7EEAF0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E10-535E-4922-A277-E7EC76944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3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>
                    <a:tint val="82000"/>
                  </a:schemeClr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82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82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82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82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82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82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82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FEF-6674-4587-90B2-68CBC7EEAF0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E10-535E-4922-A277-E7EC76944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0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FEF-6674-4587-90B2-68CBC7EEAF0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E10-535E-4922-A277-E7EC76944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FEF-6674-4587-90B2-68CBC7EEAF0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E10-535E-4922-A277-E7EC76944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1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FEF-6674-4587-90B2-68CBC7EEAF0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E10-535E-4922-A277-E7EC76944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3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FEF-6674-4587-90B2-68CBC7EEAF0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E10-535E-4922-A277-E7EC76944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2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FEF-6674-4587-90B2-68CBC7EEAF0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E10-535E-4922-A277-E7EC76944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3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E7FEF-6674-4587-90B2-68CBC7EEAF0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FEE10-535E-4922-A277-E7EC76944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4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E7FEF-6674-4587-90B2-68CBC7EEAF06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FEE10-535E-4922-A277-E7EC76944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10AE890-1940-1589-293C-5603ACABDEAE}"/>
              </a:ext>
            </a:extLst>
          </p:cNvPr>
          <p:cNvGrpSpPr/>
          <p:nvPr/>
        </p:nvGrpSpPr>
        <p:grpSpPr>
          <a:xfrm>
            <a:off x="171450" y="26789"/>
            <a:ext cx="571500" cy="860822"/>
            <a:chOff x="171450" y="-44053"/>
            <a:chExt cx="571500" cy="860822"/>
          </a:xfrm>
        </p:grpSpPr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508BDCD7-48AC-C78E-17DA-2EC23397927E}"/>
                </a:ext>
              </a:extLst>
            </p:cNvPr>
            <p:cNvSpPr/>
            <p:nvPr/>
          </p:nvSpPr>
          <p:spPr>
            <a:xfrm>
              <a:off x="171450" y="561975"/>
              <a:ext cx="571500" cy="254794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94ED3F38-9631-17E6-458F-6B9F9D7F1187}"/>
                </a:ext>
              </a:extLst>
            </p:cNvPr>
            <p:cNvSpPr/>
            <p:nvPr/>
          </p:nvSpPr>
          <p:spPr>
            <a:xfrm>
              <a:off x="171450" y="329803"/>
              <a:ext cx="571500" cy="254794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C30A368A-BCE1-A0C9-8FC9-F22502F68836}"/>
                </a:ext>
              </a:extLst>
            </p:cNvPr>
            <p:cNvSpPr/>
            <p:nvPr/>
          </p:nvSpPr>
          <p:spPr>
            <a:xfrm>
              <a:off x="171450" y="97631"/>
              <a:ext cx="571500" cy="254794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AA1AC594-7C64-C2C7-3727-77B158CD44ED}"/>
                </a:ext>
              </a:extLst>
            </p:cNvPr>
            <p:cNvSpPr/>
            <p:nvPr/>
          </p:nvSpPr>
          <p:spPr>
            <a:xfrm>
              <a:off x="345282" y="-44053"/>
              <a:ext cx="223837" cy="164306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942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Ward</dc:creator>
  <cp:lastModifiedBy>Logan Ward</cp:lastModifiedBy>
  <cp:revision>2</cp:revision>
  <dcterms:created xsi:type="dcterms:W3CDTF">2024-10-18T16:26:38Z</dcterms:created>
  <dcterms:modified xsi:type="dcterms:W3CDTF">2024-10-18T16:35:41Z</dcterms:modified>
</cp:coreProperties>
</file>