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FE3411-2122-4C6B-B158-C8BEF7259ED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F859B-3A73-4560-A4B5-86BDE9C2E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FE3411-2122-4C6B-B158-C8BEF7259ED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F859B-3A73-4560-A4B5-86BDE9C2ED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FE3411-2122-4C6B-B158-C8BEF7259ED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F859B-3A73-4560-A4B5-86BDE9C2ED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FE3411-2122-4C6B-B158-C8BEF7259ED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F859B-3A73-4560-A4B5-86BDE9C2ED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FE3411-2122-4C6B-B158-C8BEF7259ED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F859B-3A73-4560-A4B5-86BDE9C2E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FE3411-2122-4C6B-B158-C8BEF7259ED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F859B-3A73-4560-A4B5-86BDE9C2ED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FE3411-2122-4C6B-B158-C8BEF7259ED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F859B-3A73-4560-A4B5-86BDE9C2E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FE3411-2122-4C6B-B158-C8BEF7259ED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F859B-3A73-4560-A4B5-86BDE9C2ED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FE3411-2122-4C6B-B158-C8BEF7259ED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F859B-3A73-4560-A4B5-86BDE9C2ED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FE3411-2122-4C6B-B158-C8BEF7259ED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88F859B-3A73-4560-A4B5-86BDE9C2ED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66FE3411-2122-4C6B-B158-C8BEF7259ED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88F859B-3A73-4560-A4B5-86BDE9C2ED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6FE3411-2122-4C6B-B158-C8BEF7259EDF}" type="datetimeFigureOut">
              <a:rPr lang="ko-KR" altLang="en-US" smtClean="0"/>
              <a:t>2015-07-21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88F859B-3A73-4560-A4B5-86BDE9C2ED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 err="1" smtClean="0"/>
              <a:t>Git</a:t>
            </a:r>
            <a:r>
              <a:rPr lang="ko-KR" altLang="en-US" dirty="0" smtClean="0"/>
              <a:t>의 사용법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SNU GDC</a:t>
            </a:r>
          </a:p>
          <a:p>
            <a:r>
              <a:rPr lang="en-US" altLang="ko-KR" dirty="0" smtClean="0"/>
              <a:t>Death-wish    </a:t>
            </a:r>
            <a:r>
              <a:rPr lang="ko-KR" altLang="en-US" dirty="0" smtClean="0"/>
              <a:t>이규원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87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push/pull origin </a:t>
            </a:r>
            <a:r>
              <a:rPr lang="en-US" altLang="ko-KR" u="sng" dirty="0" smtClean="0"/>
              <a:t>       </a:t>
            </a:r>
            <a:r>
              <a:rPr lang="en-US" altLang="ko-KR" sz="100" u="sng" dirty="0" smtClean="0"/>
              <a:t>.</a:t>
            </a:r>
            <a:endParaRPr lang="ko-KR" altLang="en-US" sz="100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어디서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가져올 건지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어디로 </a:t>
            </a:r>
            <a:r>
              <a:rPr lang="ko-KR" altLang="en-US" dirty="0" err="1" smtClean="0"/>
              <a:t>보낼건지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2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reset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\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Add</a:t>
            </a:r>
            <a:r>
              <a:rPr lang="ko-KR" altLang="en-US" dirty="0" smtClean="0"/>
              <a:t>를 취소 하는 기능</a:t>
            </a:r>
            <a:endParaRPr lang="ko-KR" altLang="en-US" dirty="0"/>
          </a:p>
        </p:txBody>
      </p:sp>
      <p:pic>
        <p:nvPicPr>
          <p:cNvPr id="5122" name="Picture 2" descr="C:\Users\Owner\Desktop\re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280920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74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branch !!</a:t>
            </a:r>
            <a:endParaRPr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779912" y="4509120"/>
            <a:ext cx="1872208" cy="18002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test</a:t>
            </a:r>
            <a:endParaRPr lang="ko-KR" altLang="en-US" sz="3000" dirty="0"/>
          </a:p>
        </p:txBody>
      </p:sp>
      <p:sp>
        <p:nvSpPr>
          <p:cNvPr id="17" name="타원 16"/>
          <p:cNvSpPr/>
          <p:nvPr/>
        </p:nvSpPr>
        <p:spPr>
          <a:xfrm>
            <a:off x="539552" y="2528900"/>
            <a:ext cx="2263737" cy="237626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800" dirty="0" smtClean="0"/>
              <a:t>master</a:t>
            </a:r>
            <a:endParaRPr lang="ko-KR" altLang="en-US" sz="3800" dirty="0"/>
          </a:p>
        </p:txBody>
      </p:sp>
      <p:sp>
        <p:nvSpPr>
          <p:cNvPr id="18" name="타원 17"/>
          <p:cNvSpPr/>
          <p:nvPr/>
        </p:nvSpPr>
        <p:spPr>
          <a:xfrm>
            <a:off x="6797530" y="2528899"/>
            <a:ext cx="2263737" cy="23762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800" dirty="0" smtClean="0"/>
              <a:t>master</a:t>
            </a:r>
            <a:endParaRPr lang="ko-KR" altLang="en-US" sz="3800" dirty="0"/>
          </a:p>
        </p:txBody>
      </p:sp>
      <p:sp>
        <p:nvSpPr>
          <p:cNvPr id="19" name="타원 18"/>
          <p:cNvSpPr/>
          <p:nvPr/>
        </p:nvSpPr>
        <p:spPr>
          <a:xfrm>
            <a:off x="3779912" y="1412776"/>
            <a:ext cx="1872208" cy="1800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master</a:t>
            </a:r>
            <a:endParaRPr lang="ko-KR" altLang="en-US" sz="3000" dirty="0"/>
          </a:p>
        </p:txBody>
      </p:sp>
      <p:sp>
        <p:nvSpPr>
          <p:cNvPr id="20" name="오른쪽 화살표 19"/>
          <p:cNvSpPr/>
          <p:nvPr/>
        </p:nvSpPr>
        <p:spPr>
          <a:xfrm rot="20028134">
            <a:off x="2803289" y="2636912"/>
            <a:ext cx="832607" cy="57606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20028134">
            <a:off x="5880529" y="4519301"/>
            <a:ext cx="832607" cy="57606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507952">
            <a:off x="2803290" y="4678957"/>
            <a:ext cx="832607" cy="57606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1507952">
            <a:off x="5879053" y="2678441"/>
            <a:ext cx="832607" cy="57606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5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branch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87469" y="1412776"/>
            <a:ext cx="7772400" cy="4572000"/>
          </a:xfrm>
        </p:spPr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branch –a :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의 상황과 주소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checkout –b  </a:t>
            </a:r>
            <a:r>
              <a:rPr lang="en-US" altLang="ko-KR" u="sng" dirty="0" smtClean="0"/>
              <a:t>         </a:t>
            </a:r>
            <a:r>
              <a:rPr lang="en-US" altLang="ko-KR" sz="100" u="sng" dirty="0" smtClean="0"/>
              <a:t>.</a:t>
            </a:r>
            <a:r>
              <a:rPr lang="en-US" altLang="ko-KR" u="sng" dirty="0" smtClean="0"/>
              <a:t>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smtClean="0"/>
              <a:t>branch </a:t>
            </a:r>
            <a:r>
              <a:rPr lang="ko-KR" altLang="en-US" dirty="0" smtClean="0"/>
              <a:t>형성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checkout </a:t>
            </a:r>
            <a:r>
              <a:rPr lang="en-US" altLang="ko-KR" u="sng" dirty="0"/>
              <a:t> </a:t>
            </a:r>
            <a:r>
              <a:rPr lang="en-US" altLang="ko-KR" sz="100" u="sng" dirty="0"/>
              <a:t>.</a:t>
            </a:r>
            <a:r>
              <a:rPr lang="en-US" altLang="ko-KR" u="sng" dirty="0"/>
              <a:t> </a:t>
            </a:r>
            <a:r>
              <a:rPr lang="en-US" altLang="ko-KR" u="sng" dirty="0" smtClean="0"/>
              <a:t>          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로 전환</a:t>
            </a:r>
            <a:endParaRPr lang="ko-KR" altLang="en-US" dirty="0"/>
          </a:p>
        </p:txBody>
      </p:sp>
      <p:pic>
        <p:nvPicPr>
          <p:cNvPr id="6146" name="Picture 2" descr="C:\Users\Owner\Desktop\branch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08" y="3068960"/>
            <a:ext cx="864892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3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branch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Master -&gt; test </a:t>
            </a:r>
            <a:r>
              <a:rPr lang="ko-KR" altLang="en-US" dirty="0" smtClean="0"/>
              <a:t>를 확인</a:t>
            </a:r>
            <a:endParaRPr lang="en-US" altLang="ko-KR" dirty="0" smtClean="0"/>
          </a:p>
          <a:p>
            <a:r>
              <a:rPr lang="en-US" altLang="ko-KR" dirty="0" smtClean="0"/>
              <a:t>Test2.txt</a:t>
            </a:r>
            <a:r>
              <a:rPr lang="ko-KR" altLang="en-US" dirty="0" smtClean="0"/>
              <a:t>를 만들고 </a:t>
            </a:r>
            <a:r>
              <a:rPr lang="en-US" altLang="ko-KR" dirty="0" smtClean="0"/>
              <a:t>push</a:t>
            </a:r>
          </a:p>
        </p:txBody>
      </p:sp>
      <p:pic>
        <p:nvPicPr>
          <p:cNvPr id="7171" name="Picture 3" descr="C:\Users\Owner\Desktop\branch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780928"/>
            <a:ext cx="8424936" cy="4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98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branch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5" name="Picture 3" descr="C:\Users\Owner\Desktop\branch 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268760"/>
            <a:ext cx="8711719" cy="357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Owner\Desktop\branch 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19" y="4623440"/>
            <a:ext cx="8778981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4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branch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20" name="Picture 4" descr="C:\Users\Owner\Desktop\branch 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2773"/>
            <a:ext cx="8748464" cy="274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1" name="Picture 5" descr="C:\Users\Owner\Desktop\branch 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33056"/>
            <a:ext cx="8748464" cy="29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branch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3" name="Picture 3" descr="C:\Users\Owner\Desktop\branch 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748464" cy="544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9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branch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559182" cy="4572000"/>
          </a:xfrm>
        </p:spPr>
        <p:txBody>
          <a:bodyPr/>
          <a:lstStyle/>
          <a:p>
            <a:r>
              <a:rPr lang="ko-KR" altLang="en-US" dirty="0" smtClean="0"/>
              <a:t>여전히 </a:t>
            </a:r>
            <a:r>
              <a:rPr lang="en-US" altLang="ko-KR" dirty="0" smtClean="0"/>
              <a:t>test branch</a:t>
            </a:r>
            <a:r>
              <a:rPr lang="ko-KR" altLang="en-US" dirty="0" smtClean="0"/>
              <a:t>는 존재</a:t>
            </a:r>
            <a:r>
              <a:rPr lang="en-US" altLang="ko-KR" dirty="0" smtClean="0"/>
              <a:t>. Contents</a:t>
            </a:r>
            <a:r>
              <a:rPr lang="ko-KR" altLang="en-US" dirty="0" smtClean="0"/>
              <a:t>만 합친 것</a:t>
            </a:r>
            <a:endParaRPr lang="ko-KR" altLang="en-US" dirty="0"/>
          </a:p>
        </p:txBody>
      </p:sp>
      <p:pic>
        <p:nvPicPr>
          <p:cNvPr id="11266" name="Picture 2" descr="C:\Users\Owner\Desktop\branch 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57457"/>
            <a:ext cx="8676456" cy="450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9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err="1" smtClean="0"/>
              <a:t>리눅스에서</a:t>
            </a:r>
            <a:r>
              <a:rPr lang="ko-KR" altLang="en-US" dirty="0" smtClean="0"/>
              <a:t> 개발한 버전 관리 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다수의 사람이 하나의 프로젝트를 </a:t>
            </a:r>
            <a:r>
              <a:rPr lang="ko-KR" altLang="en-US" dirty="0" err="1" smtClean="0"/>
              <a:t>진행시</a:t>
            </a:r>
            <a:r>
              <a:rPr lang="ko-KR" altLang="en-US" dirty="0" smtClean="0"/>
              <a:t>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00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Shell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844824"/>
            <a:ext cx="4176464" cy="4696356"/>
          </a:xfrm>
        </p:spPr>
      </p:pic>
    </p:spTree>
    <p:extLst>
      <p:ext uri="{BB962C8B-B14F-4D97-AF65-F5344CB8AC3E}">
        <p14:creationId xmlns:p14="http://schemas.microsoft.com/office/powerpoint/2010/main" val="37082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60848"/>
            <a:ext cx="7704856" cy="4528292"/>
          </a:xfrm>
        </p:spPr>
      </p:pic>
      <p:sp>
        <p:nvSpPr>
          <p:cNvPr id="5" name="TextBox 4"/>
          <p:cNvSpPr txBox="1"/>
          <p:nvPr/>
        </p:nvSpPr>
        <p:spPr>
          <a:xfrm>
            <a:off x="1187624" y="1340768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현재 폴더에 있는 파일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폴더를 표시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13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필수적</a:t>
            </a:r>
            <a:r>
              <a:rPr lang="en-US" altLang="ko-KR" dirty="0" smtClean="0"/>
              <a:t>!</a:t>
            </a:r>
          </a:p>
          <a:p>
            <a:r>
              <a:rPr lang="ko-KR" altLang="en-US" dirty="0" smtClean="0"/>
              <a:t>다른 사람과 내가 수정한 파일이 겹치지 않도록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Master</a:t>
            </a:r>
            <a:r>
              <a:rPr lang="ko-KR" altLang="en-US" dirty="0" smtClean="0"/>
              <a:t>가 빨간색이면 최신버전이 아님</a:t>
            </a:r>
            <a:endParaRPr lang="en-US" altLang="ko-KR" dirty="0" smtClean="0"/>
          </a:p>
        </p:txBody>
      </p:sp>
      <p:pic>
        <p:nvPicPr>
          <p:cNvPr id="1026" name="Picture 2" descr="C:\Users\Owner\Desktop\p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34" y="4013212"/>
            <a:ext cx="8586735" cy="144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Owner\Desktop\pull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22" y="5535950"/>
            <a:ext cx="8528758" cy="70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36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add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Staging </a:t>
            </a:r>
            <a:r>
              <a:rPr lang="ko-KR" altLang="en-US" dirty="0" smtClean="0"/>
              <a:t>하는 단계</a:t>
            </a:r>
            <a:endParaRPr lang="en-US" altLang="ko-KR" dirty="0" smtClean="0"/>
          </a:p>
          <a:p>
            <a:r>
              <a:rPr lang="ko-KR" altLang="en-US" dirty="0" smtClean="0"/>
              <a:t>간단히 말해 무엇을 </a:t>
            </a:r>
            <a:r>
              <a:rPr lang="ko-KR" altLang="en-US" dirty="0" err="1" smtClean="0"/>
              <a:t>깃헙에</a:t>
            </a:r>
            <a:r>
              <a:rPr lang="ko-KR" altLang="en-US" dirty="0" smtClean="0"/>
              <a:t> 올릴지 결정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add * : </a:t>
            </a:r>
            <a:r>
              <a:rPr lang="ko-KR" altLang="en-US" dirty="0" smtClean="0"/>
              <a:t>모든 파일을 </a:t>
            </a:r>
            <a:r>
              <a:rPr lang="en-US" altLang="ko-KR" dirty="0" smtClean="0"/>
              <a:t>stage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     staging </a:t>
            </a:r>
            <a:r>
              <a:rPr lang="ko-KR" altLang="en-US" dirty="0" smtClean="0"/>
              <a:t>된 것은 초록색</a:t>
            </a:r>
            <a:endParaRPr lang="ko-KR" altLang="en-US" dirty="0"/>
          </a:p>
        </p:txBody>
      </p:sp>
      <p:pic>
        <p:nvPicPr>
          <p:cNvPr id="2050" name="Picture 2" descr="C:\Users\Owner\Desktop\test.txt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59" y="3717032"/>
            <a:ext cx="3426612" cy="177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Owner\Desktop\add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661248"/>
            <a:ext cx="8562490" cy="10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33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commit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commit –m ‘~~~’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commit -&gt; </a:t>
            </a:r>
            <a:r>
              <a:rPr lang="ko-KR" altLang="en-US" dirty="0" smtClean="0"/>
              <a:t>메모장</a:t>
            </a:r>
            <a:endParaRPr lang="ko-KR" altLang="en-US" dirty="0"/>
          </a:p>
        </p:txBody>
      </p:sp>
      <p:pic>
        <p:nvPicPr>
          <p:cNvPr id="3074" name="Picture 2" descr="C:\Users\Owner\Desktop\commit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0" y="2924944"/>
            <a:ext cx="864096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Owner\Desktop\commit 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" y="4019718"/>
            <a:ext cx="8636793" cy="128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2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commit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 descr="C:\Users\Owner\Desktop\commit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820472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67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Commit </a:t>
            </a:r>
            <a:r>
              <a:rPr lang="ko-KR" altLang="en-US" dirty="0" smtClean="0"/>
              <a:t>완료 </a:t>
            </a:r>
            <a:r>
              <a:rPr lang="en-US" altLang="ko-KR" dirty="0" smtClean="0"/>
              <a:t>-&gt; master</a:t>
            </a:r>
            <a:r>
              <a:rPr lang="ko-KR" altLang="en-US" dirty="0" smtClean="0"/>
              <a:t>의 색이 밝은 초록색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Push 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4098" name="Picture 2" descr="C:\Users\Owner\Desktop\push 준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496944" cy="66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Owner\Desktop\push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13013"/>
            <a:ext cx="8496944" cy="217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9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1069</TotalTime>
  <Words>180</Words>
  <Application>Microsoft Office PowerPoint</Application>
  <PresentationFormat>화면 슬라이드 쇼(4:3)</PresentationFormat>
  <Paragraphs>60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메트로</vt:lpstr>
      <vt:lpstr>Git의 사용법</vt:lpstr>
      <vt:lpstr>Git 이란?</vt:lpstr>
      <vt:lpstr>Git Shell</vt:lpstr>
      <vt:lpstr>ls</vt:lpstr>
      <vt:lpstr>Git pull</vt:lpstr>
      <vt:lpstr>Git add</vt:lpstr>
      <vt:lpstr>Git commit </vt:lpstr>
      <vt:lpstr>Git commit</vt:lpstr>
      <vt:lpstr>Git push</vt:lpstr>
      <vt:lpstr>Git push/pull origin        .</vt:lpstr>
      <vt:lpstr>Git reset</vt:lpstr>
      <vt:lpstr>Git branch !!</vt:lpstr>
      <vt:lpstr>Git branch</vt:lpstr>
      <vt:lpstr>Git branch</vt:lpstr>
      <vt:lpstr>Git branch</vt:lpstr>
      <vt:lpstr>Git branch</vt:lpstr>
      <vt:lpstr>Git branch</vt:lpstr>
      <vt:lpstr>Git branch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Git의 사용법</dc:title>
  <dc:creator>Owner</dc:creator>
  <cp:lastModifiedBy>Owner</cp:lastModifiedBy>
  <cp:revision>21</cp:revision>
  <dcterms:created xsi:type="dcterms:W3CDTF">2015-07-20T16:04:40Z</dcterms:created>
  <dcterms:modified xsi:type="dcterms:W3CDTF">2015-07-21T09:54:02Z</dcterms:modified>
</cp:coreProperties>
</file>