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1.xml" ContentType="application/inkml+xml"/>
  <Override PartName="/ppt/ink/ink18.xml" ContentType="application/inkml+xml"/>
  <Override PartName="/ppt/ink/ink8.xml" ContentType="application/inkml+xml"/>
  <Override PartName="/ppt/ink/ink17.xml" ContentType="application/inkml+xml"/>
  <Override PartName="/ppt/ink/ink9.xml" ContentType="application/inkml+xml"/>
  <Override PartName="/ppt/ink/ink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ink/ink16.xml" ContentType="application/inkml+xml"/>
  <Override PartName="/ppt/ink/ink15.xml" ContentType="application/inkml+xml"/>
  <Override PartName="/ppt/ink/ink14.xml" ContentType="application/inkml+xml"/>
  <Override PartName="/ppt/ink/ink13.xml" ContentType="application/inkml+xml"/>
  <Override PartName="/ppt/ink/ink12.xml" ContentType="application/inkml+xml"/>
  <Override PartName="/ppt/theme/theme1.xml" ContentType="application/vnd.openxmlformats-officedocument.theme+xml"/>
  <Override PartName="/ppt/ink/ink10.xml" ContentType="application/inkml+xml"/>
  <Override PartName="/ppt/ink/ink7.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3" r:id="rId3"/>
    <p:sldId id="257" r:id="rId4"/>
    <p:sldId id="274" r:id="rId5"/>
    <p:sldId id="281" r:id="rId6"/>
    <p:sldId id="282" r:id="rId7"/>
    <p:sldId id="283" r:id="rId8"/>
    <p:sldId id="260" r:id="rId9"/>
    <p:sldId id="261" r:id="rId10"/>
    <p:sldId id="258" r:id="rId11"/>
    <p:sldId id="262" r:id="rId12"/>
    <p:sldId id="279" r:id="rId13"/>
    <p:sldId id="280" r:id="rId14"/>
    <p:sldId id="263" r:id="rId15"/>
    <p:sldId id="284" r:id="rId16"/>
    <p:sldId id="285" r:id="rId17"/>
    <p:sldId id="267" r:id="rId18"/>
    <p:sldId id="259" r:id="rId19"/>
    <p:sldId id="278" r:id="rId20"/>
    <p:sldId id="275" r:id="rId21"/>
    <p:sldId id="276" r:id="rId22"/>
    <p:sldId id="277" r:id="rId23"/>
    <p:sldId id="266" r:id="rId24"/>
    <p:sldId id="264" r:id="rId25"/>
    <p:sldId id="265" r:id="rId26"/>
    <p:sldId id="268" r:id="rId27"/>
    <p:sldId id="269"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6"/>
  </p:normalViewPr>
  <p:slideViewPr>
    <p:cSldViewPr>
      <p:cViewPr varScale="1">
        <p:scale>
          <a:sx n="135" d="100"/>
          <a:sy n="135" d="100"/>
        </p:scale>
        <p:origin x="150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07:50.506"/>
    </inkml:context>
    <inkml:brush xml:id="br0">
      <inkml:brushProperty name="width" value="0.09071" units="cm"/>
      <inkml:brushProperty name="height" value="0.09071" units="cm"/>
      <inkml:brushProperty name="color" value="#FF0000"/>
    </inkml:brush>
  </inkml:definitions>
  <inkml:trace contextRef="#ctx0" brushRef="#br0">23545 10438 11045,'-19'27'112,"1"-2"-90,10-4-22,1 1 0,-3 7 0,3-2 11,-1-1 0,1-4-201,2-9-3087,2-4 3061,1-3 216,2-6 45,4 0 101,7-2-34,3-1 302,29-12-268,-19 4-23,13-5 1,0-3-102,-7 4-1117,-3 0 0,0 1 1106,-2-1 12,0 0 10,8-8 23,-1 2 34,0-2-90,-6 6 22,1 1-22,-8 5 23,18-10-12,-14 9-28,7-3 0,1 1 17,-1 1 1134,-1 1 1,0 0-1158,-3 2 3299,6-3-3137,-14 7-139,-3 0 0,-11 5 0,-2 0 0,3 1 0,-4-1-1323,2 1-100,-3 1-1854,0 3 3155,-7 1 0,4-1 0,-4-1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31:16.651"/>
    </inkml:context>
    <inkml:brush xml:id="br0">
      <inkml:brushProperty name="width" value="0.09071" units="cm"/>
      <inkml:brushProperty name="height" value="0.09071" units="cm"/>
      <inkml:brushProperty name="color" value="#FF0000"/>
    </inkml:brush>
  </inkml:definitions>
  <inkml:trace contextRef="#ctx0" brushRef="#br0">3573 7513 12949,'-9'18'90,"2"-1"-68,4-7-22,0-1 0,-1 2 79,-14 32-3356,5-13 3241,-1 1 1,-1 1-2233,3-5 2268,-4 4 0,8-17 0,0 1-1539,1-1 1539,-2 2 1528,1-2-1517,-17 24 2246,14-20-2257,-11 16-2257,15-26 2257,0 2-22,0-3 2290,-4 5-2257,4-4-22,-2 1 22,0-1-2279,-1 1 2223,4-2 2313,1-1-2391,3-4-1378,1-2 1501,5 1 11,1-1-11,4-1 3276,2 1-3160,0-2-82,10 0-12,14-1-56,-9 1 1,1 1 33,20-1-6,-21 2 1,-2 0-7,5 0-1081,5 0 1,8-1 0,-6 1 910,8-1 163,-9 1 1,6 0-1,-10 0 75,-8 0-56,-9 0 0,0 0-45,-11 0 45,-1 0-985,0 0-2,-2-2 2520,0-1-1533,1-2 0,-1 2 0,0 0 0</inkml:trace>
  <inkml:trace contextRef="#ctx0" brushRef="#br0" timeOffset="906">3619 7808 11560,'5'18'112,"-1"0"-34,-4-7-44,0 2-34,0 2-11,-1 3-3266,-2 11 3195,-2 8 82,0 1 0,-2-1-11,1 0 0,1-9 11,-2 7 0,3-12 0,0-3 11,1-1-11,1-2 11,0-3-22,1-4-56,0-1 67,0-6-23,0 1-1070,1-4 1,0 0 0</inkml:trace>
  <inkml:trace contextRef="#ctx0" brushRef="#br0" timeOffset="2186">4156 8235 12120,'-2'20'583,"0"-2"-460,1 0-45,-1 0-10,-1 4 44,-1 1-62,0 6 0,-1 1-50,0 4 6,1-3 0,0-1 16,1-4 34,0 0-45,0 12-521,0-7 533,-1 8-90,-1 1 45,0-10-1564,2-5 1,0 0 1585,-1 2-206,1 9 206,2-13 305,-1 11-272,0-8 1,0 1-34,-1 10 24,0-10 1,1-2-13,0-5 22,0 1-57,-1-9 3295,2-5-3294,-1-5-2834,2-1 963,-1-10 1893,-2-1 0,2 0 0,-1 2 0</inkml:trace>
  <inkml:trace contextRef="#ctx0" brushRef="#br0" timeOffset="3743">4190 8252 9487,'20'-18'56,"-2"4"-22,-8 12-23,0 1 56,2 0-22,0 0 33,2 1 23,1 0 56,1 0-79,1 0-11,1 0 91,1 0-113,5 3-23,-7-1 68,8 6-68,-14-3 1,3 3 178,1 4-122,-6-2-79,4 5 0,-8-5 11,2 3-22,-3-2 11,1 3 89,-2 4-89,-1-6-11,-1 6 11,0-7 22,-1 11 46,0-7-68,0 8 0,0-5 0,-1-6 0,0 6 56,-2-8-45,-4 5 45,2-4 22,-4 4 12,3-7-3367,-2 3 3375,3-6 2,0 1 203,-4 1-191,3-2 12,-4 2-24,5-4-10,-5 2 3186,3-2-3070,-3 1-195,2-1 22,-1 0-10,0 1-1,-9 0 34,3 0 11,-7 0-3344,6-2 3196,1-1 81,1 1 0,1-2 0,0 1-2291,-3-1 2280,4 0 0,-6 0 44,5 0 2247,0 0-2224,-5 0-56,11 0 11,-4 0 3265,9 0-3317,0 0 41,0 0-78,0 0-90,1 0-3109,-1 0 3043,2-3 0,-1 3 0,1-3 0</inkml:trace>
  <inkml:trace contextRef="#ctx0" brushRef="#br0" timeOffset="5570">4626 9188 14675,'-10'25'212,"1"-2"-212,1-6 24,1 2-24,-1 0 11,0 3-254,-1 3 276,-2 1 12,-1 3-3322,-1-1 3239,-5 9 49,5-12 12,-3 2-12,7-13 90,-3 2-135,5-8 211,-2 3-188,8-8 3287,-1 0-3126,1-1-1955,1-2 1828,4 1-23,4-1 56,27 1-44,-10-1-12,17 1 0,4 1-356,-5-1 356,-3 1 0,-1 1 0,-6-2-3274,7 3 3307,-5 1-44,-3-2 11,-11 0 0,-12-1 11,0-1-11,-4 0-22,3-1-12,-3 0 328,5 1-305,-2-1-23,1 1 3310,-1 0-3171,-4-1-1708,0 0 394,-1 0-641,0 0 1850,0-2 0,0 1 0,-1-1 0</inkml:trace>
  <inkml:trace contextRef="#ctx0" brushRef="#br0" timeOffset="6348">4730 9358 11045,'7'18'616,"-1"-1"-403,-6-7-90,0 0-44,0 2 100,-2 12-34,-1-3 68,-4 24-84,-1-14 0,-1 1-79,3-5 1,0 0-29,-4 7 0,0-1-22,1 5 73,2-12 0,-1 0-73,-2 13 11,-4 8 79,5-19-45,1-2-409,0-4 364,1-3 33,0-4-33,2-3 12,-1-1 10,3-5-22,0-2-22,2-2 139,-1 0-2895,1-2 839,0-6 1939,1-3 0,0 0 0,0 3 0</inkml:trace>
  <inkml:trace contextRef="#ctx0" brushRef="#br0" timeOffset="15017">5973 8500 12792,'29'-2'0,"1"0"-67,0 2 56,3 2 11,1-1 0,0 3 11,1-1-33,1 0-6,-9-1 0,0 0 28,14 0-1639,-15 0 1,0-1 663,15-1 953,-13 1 904,0-1-871,-15 0-2279,-5 0 2268,-4 0 33,-1 0-1126,-2 0 1,0 0 0</inkml:trace>
  <inkml:trace contextRef="#ctx0" brushRef="#br0" timeOffset="15944">6085 8726 11179,'-21'0'448,"4"0"-291,17 0 135,-2 0-315,6 0 12,4 0 0,7 2 22,6 2 67,22 5 34,-6-1-101,-12-3 1,4 0 100,3 0 0,3 0 0,-2 0-62,-1 0 1,0 0 34,4 0 1,1 0 0,-5-1-3332,3 1 3436,-11-3-10,-20-2 44,-1 0-3501,-3 1 2648,0-4 0,0 3 0,0-3 0</inkml:trace>
  <inkml:trace contextRef="#ctx0" brushRef="#br0" timeOffset="17998">8044 7418 12647,'0'24'280,"-2"-1"-258,-4-5 57,-2 4-68,-1 3 11,0 4 1,-2 2-23,2-8 0,-1 2 0,-4 12 0,3-11 0,0-1 0,-5 9 5,3-7 1,-1 0-6,-4 10-56,-3 4-23,12-24-33,5-14-336,1 0 325,0-3 22,1 0 23,1 0-427,0 0 505,7 0 0,6-1 23,14-1-23,-1 0-45,6 0 0,2 1 68,8-1-23,-7 1 0,3 0 0,-3 1 0,-1 0 0,-7 0 0,1-1 5,7 1 1,2 0 33,6 0 0,0 0-218,-9 0 0,0 0 128,4 0 1,-4 0 16,3 0 23,-29 0-22,-4 0 33,-1 0-2712,-1 0 572,-1-2 2140,0 0 0,0-1 0,0 2 0</inkml:trace>
  <inkml:trace contextRef="#ctx0" brushRef="#br0" timeOffset="18657">8221 7671 12031,'8'23'481,"-2"1"-357,-6-4-102,0 5 45,0 16-67,0-7 56,0 11-56,-1-14 0,0 2-1639,-1 1 1,0 0 1597,0 0 1,0 0 34,0-5 1,0-4 5,0-4-12,1-3-2267,0-2 2133,-1 1 1,2-5-46,-1 0-33,0-8 1865,1-2-4918,0-1 3071,-1-5 0,1 3 0,-1-4 0</inkml:trace>
  <inkml:trace contextRef="#ctx0" brushRef="#br0" timeOffset="19374">8737 7229 12904,'4'23'269,"0"-1"-269,-4-6 79,0 3-3356,0 0 2313,0 3 1428,0 2-363,0 2-45,0 3-56,0 3-1345,0 3 1357,-3 0 2517,2 1-2540,-3-6 0,1-1 11,0 6 0,-1 13-2239,3-28 2216,0-9 12,0-1-45,1-8-3221,0-1 2996,2-1 1,1 0-1</inkml:trace>
  <inkml:trace contextRef="#ctx0" brushRef="#br0" timeOffset="19963">8773 8200 6899,'0'0'0</inkml:trace>
  <inkml:trace contextRef="#ctx0" brushRef="#br0" timeOffset="21315">7360 8595 10977,'28'-2'135,"-1"1"-124,-11-1 23,4 1-34,4-2 100,6 1-1862,6 0 2020,7-1-146,5 1-1385,-22 1 0,2 0 1390,13 0 1,0 0-107,-8 0 0,0 1-192,10-2 0,0 1 209,-11 0 0,-1-1-884,12 1 1,1-1 866,-10 1 1,-1-1-349,9 1 1,-1 0 336,-12 1 0,-1-1 716,0 0 1,-1 0-712,1 0 1,-1 0-109,1 1 1,-1-1 102,1 0 0,-1 1 28,-1 0 0,3 0 28,6-1 0,5 1 0,-3 0-50,1 0 0,0 0 12,1 0 1,2 0 0,0 0-12,-6 0 0,0-1 1,-2 1-31,6 0 1,1 0-92,-6 0 1,2 0-1,-3-1 114,1 1 0,1 0 41,7 0 0,3 0 1,-3 0-14,0 0 0,0 0 145,-2 0 0,3 0 0,1 0-143,0 1 0,0-1 0,-2 0 743,-1 0 0,0 1-770,2-1 1,2 1 0,-4-1 29,-7 1 1,-2 0-34,14 0 0,0 0 138,-11 0 0,0 0-133,7 0 1,3-1 10,2 2 1,-1 0 17,-10-2 0,0 1-31,6 0 1,-2 0 86,9-1 67,-22 0 2830,-5 0-2651,-3 0 290,-9 0-413,-3 0-68,-6 0-3422,-1 0 3495,-7 1 0,5-1 0,-5 1 0</inkml:trace>
  <inkml:trace contextRef="#ctx0" brushRef="#br0" timeOffset="22929">8027 9021 12120,'-9'33'213,"0"-1"-168,-2-9-34,-2 3 0,-1 1-3288,-2 1 2325,0 0 236,-8 14 1,-1 3 704,2-5-60,-2 3 0,3-3 37,11-19-1518,1-4 1530,2-3-56,2-5 1506,1-2-1495,2-4 2181,1-1-3234,2-2 1237,1-4-207,1 1-269,12-6 269,-4 3-11,11-1 23,-4 4-23,5 0-2245,18 1 2323,-4 0 51,-2 1 0,3 0-6,3 1 1,0-1 1116,-8 1 1,0 0-1140,5 0 0,-5 0 12,-14 0-2269,-2 0 2290,-13 0-588,-2 0 555,-1-2 0,0-1 0</inkml:trace>
  <inkml:trace contextRef="#ctx0" brushRef="#br0" timeOffset="23593">8098 9176 9745,'10'24'952,"-3"-3"-683,-7-9-34,0 3-3512,0 0 2672,0 3 650,0 2 972,-1 2-995,-1 3-2167,-2 1 2157,0 2 10,-1 2 34,1 1-34,0 12 1,2-10-23,-1 8 33,1-1-21,0-16 2267,-1 8-2268,1-17-33,0-4 11,0-2 3268,1-4-3392,0-4-3142,1-1 2824,0-6 1,0 4 0,0-4 0</inkml:trace>
  <inkml:trace contextRef="#ctx0" brushRef="#br0" timeOffset="24280">8538 9268 8333,'24'0'1143,"-1"0"-986,-10 0 11,2 1 89,4 0 315,16 1-146,-3 0-3605,15 1 3335,-9-1-77,-1 0-522,4 0 533,-17-1-56,-2 0 112,-17-1 537,-4 0-3960,0 0 3101,-6 0 1,4 0 0,-4 0 0</inkml:trace>
  <inkml:trace contextRef="#ctx0" brushRef="#br0" timeOffset="25120">9281 8965 12938,'-2'31'258,"0"0"-202,-8-8-34,-1 3 34,-7 15-56,4-9 0,-5 11 0,7-15 0,-7 15 0,9-20 0,-4 8 0,11-23-34,0-4 23,3-1-1781,0-3 1713,3 0-78,2 0-111,11 0 88,-2 0 102,7 0 11,-2 0-57,13 0 1,3 0-364,6 1 515,-4 0 0,2-1-3259,7 3 3231,-18-1 0,3-1 79,-21-1 727,-5 0-503,-3 0-1434,-2 0-471,-4 0 2421,-2-1 0,0 1 0,2-2 0</inkml:trace>
  <inkml:trace contextRef="#ctx0" brushRef="#br0" timeOffset="25670">9439 9085 10709,'0'26'795,"1"-2"-4072,-1-11 1488,0 3 3366,0 2-1297,0 2 680,-2 4-792,-5 13-79,0-6-39,-1-4 1,0 0-51,-1 5 0,1-5 0,0 0 11,1 2 1,-3 7-12,6-17-12,-1 0-55,3-8-101,0-1-3109,1-7 1277,1-2 2000,0-6 0,0 3 0,0-3 0</inkml:trace>
  <inkml:trace contextRef="#ctx0" brushRef="#br0" timeOffset="26372">9741 8848 11336,'22'14'796,"-3"0"-236,-6 5 22,7 16-391,-4-6-74,-3 3 1,-1 1-73,-5-2-1684,-1 0 1,-2 0 1646,-3-2 60,-1 6 122,-2-2-145,-1-9-12,-3 6 1,-3-9 111,-10 13-122,5-13-23,-11 17-11,1-11-168,5-5-146,-4 0 3089,14-14-4097,-1-3-987,3 0-957,0-3 3127,0-1 0,3-1 1,1 0-1</inkml:trace>
  <inkml:trace contextRef="#ctx0" brushRef="#br0" timeOffset="27310">7648 8872 12736,'-21'19'426,"-1"0"-370,3-4 34,-4 2-46,0 1-3321,-1 4 2483,-2 2 1042,8-5 1,0 2-249,-1 3 0,1 1 17,1-1 0,0 3-34,-4 13 0,3 1 6,2 3 5,5-12 1,2 2-96,4 14 79,3-13-23,2 9-594,12-9 325,1-11-10,9 2 44,-3-13 32,10-2 2778,-7-5-3292,6-1 317,-12-5 445,3-2 0,-10 1 0,1-1 0</inkml:trace>
  <inkml:trace contextRef="#ctx0" brushRef="#br0" timeOffset="28442">10320 8866 12938,'1'22'527,"0"0"-392,-1-1-68,0 3 34,-1 3-79,-1 1-1661,-1 0 1,-1 2 731,-2 5 912,3-7 1,0 0 865,-2 5-871,3-5 11,-1-3 22,1-4-10,1-9-1,0 5-22,0-7 3276,1 0-3193,-1-2-83,0-4-90,1 1-123,-1-5-880,1 1 1,0-1 0</inkml:trace>
  <inkml:trace contextRef="#ctx0" brushRef="#br0" timeOffset="28900">10249 9694 9778,'0'0'0</inkml:trace>
  <inkml:trace contextRef="#ctx0" brushRef="#br0" timeOffset="30100">6068 11632 12535,'28'-3'78,"2"2"-67,-5 1 1,6 0 21,5-1-33,5-1 23,5 0-23,0-1-3277,-1 1 2425,-7-1 852,-9 2 849,-9 0-984,-7 1 90,-8 0-1198,-1 0 350,-4 0 0,0 0 0</inkml:trace>
  <inkml:trace contextRef="#ctx0" brushRef="#br0" timeOffset="30637">6189 11810 11773,'34'3'415,"-2"1"-326,-2-4 12,3 0-11,5-3-68,3 1-1661,-9-2 1,1 0-286,17 0 1935,-19 1 0,0 0 1454,11 1-1465,-17 1-45,-4 1-89,-17 0-1415,-3 0 731,-1 0 0,0-1 0</inkml:trace>
  <inkml:trace contextRef="#ctx0" brushRef="#br0" timeOffset="31729">8241 10674 11145,'7'24'1323,"-3"-1"-999,-4-10 1,0 4-3602,-4 2 2796,-2 4 1419,-13 19-899,7-16 1,-1 1-1175,-1 0 1,1 1 1134,-1 0 0,1-2 67,-5 8-633,-5 4 521,7-10 1955,0-3-2359,7-13 68,6-9 1,1 0-629,-1-3 2693,3 1-1785,9-2 1210,0-1-1187,11-1-90,-1-1 78,1 0-33,4 0-123,14 0 234,-6 2 12,11 0 0,-11 1 34,-7 1 0,1-1-23,3 1 0,1-1-11,16 1 0,-1-1 0,-35 1-11,-2 0-68,-5 0-974,-1 0 638,-1 0 1,1 0-1</inkml:trace>
  <inkml:trace contextRef="#ctx0" brushRef="#br0" timeOffset="32325">8450 10808 12154,'4'25'829,"-6"13"-684,-5-14-39,0 1 1,0 1-73,-2 8-3311,-4 12 1017,3-12 2272,2 2 1396,-2-1-1385,-1 11-12,0-3-11,0-2 0,2-7-22,6-19 881,-2-1-1050,3-7-190,0-4 12,1 0-520,-1-3-903,2-4 1792,4-3 0,-3 2 0,3-2 0</inkml:trace>
  <inkml:trace contextRef="#ctx0" brushRef="#br0" timeOffset="32831">9068 10480 9935,'1'26'1098,"-1"-3"-762,0-10-56,0 1-33,0 4 11,0 1 156,-4 27-324,1-16-56,-3 20 66,0-12-100,1-10 12,-5 17-24,7-27-10,-4 10-79,6-20-526,1 0 22,0-4-347,0-1-617,0-1-583,0 0 2152,0 0 0,0-1 0</inkml:trace>
  <inkml:trace contextRef="#ctx0" brushRef="#br0" timeOffset="33181">8962 11152 7526,'0'0'0</inkml:trace>
  <inkml:trace contextRef="#ctx0" brushRef="#br0" timeOffset="34204">7592 11534 10260,'23'-3'628,"-2"1"-438,-10 2 1,2 0-113,2 0-11,12-1 0,2 0-33,7-1 33,10-1 0,1 0-17,-21 1 1,0-1 31,7 2 1,3-1-1,0 1-15,12-1 1,0 0-52,0 1 1,2 0-10,-11 0 1,0 1 0,-1-1-8,7 0 0,0 1 18,-2-1 1,3 0 0,-2 0-16,-5 1 1,-1 0 0,-1 0-4,-1-1 0,-1 1 0,1-1-8,8 1 1,2 0-1,-5 0-113,-7 0 1,0-1 101,7 1 1,5-1-1,-7 0 19,-11 0 0,-2 0 28,17 0 0,-1 0-62,3 0 40,-9 1 0,-2-1 94,4 0-100,10-1 68,-4 0-29,-18 1 0,1 0-39,17 0 11,5 0 197,-30 1-174,0 0-1,-5 0-33,-7 0-67,2 0-191,-7 0-3019,-1 0 2992,-8 1 1,5-1 0,-5 0 0</inkml:trace>
  <inkml:trace contextRef="#ctx0" brushRef="#br0" timeOffset="35418">8652 11918 11739,'-20'-5'829,"3"0"-593,6 5 55,-1 1 79,-3 2-179,-2 0-124,-3 4 168,-2 0-67,-1 1 22,0 1-100,1 0 55,-9 7-66,8-3-57,-6 5 34,5 4-45,2 3-28,6-4 1,2 2-18,-5 9 11,6 0 1,3 0 0,4-5-45,-2 20-23,8-28-145,0 8 157,4-7-124,2 5-111,10-4-125,13 0 214,-5-4 11,18-4 180,-18-10-1,9-2 34,-10-1-3277,8 0 3084,-8 0 170,4-3 23,-9-1-22,5-4 22,-4 0-2179,3-2 2179,-6 0-67,0 0 67,6-10 0,-5 3 179,5-6 11,-7 3-1281,2-7 1394,-6 6 1438,0-6-1517,-8 10-112,-1 1-45,-2 0 2280,0 1-2280,0-7 3209,-1 6-3126,-9-20-150,4 17 67,-11-18-33,9 20-214,-13-26-32,12 25-124,-9-24-112,12 30 301,0-2-267,-1 9-662,-3 3 751,0 1-347,-6 1-549,1 2 401,-10 8 1,14-6 0,-5 6 0</inkml:trace>
  <inkml:trace contextRef="#ctx0" brushRef="#br0" timeOffset="36111">9104 11620 12020,'7'21'728,"-1"-1"-549,-6-1 34,0 1-23,0 3-77,0 2 4,0 0 1,0 2-96,0 8 40,0 0 0,0-1-29,-1-2 1,1 9-34,-1-16 33,1 6-66,0-10 33,-1 7-34,1-15-291,0-1-11,0-8-90,0-2-168,0-2-2683,0 2 112,0-1 3165,0 2 0,0-2 0,0 0 0</inkml:trace>
  <inkml:trace contextRef="#ctx0" brushRef="#br0" timeOffset="36588">9088 12464 10328,'0'0'0</inkml:trace>
  <inkml:trace contextRef="#ctx0" brushRef="#br0" timeOffset="38013">6454 13916 10485,'25'-7'33,"2"2"-33,-4 3-3277,6 0 905,4-1 1883,-6 0 1,2 0 488,18-2-231,-7 0 0,-1 1 254,4-1-35,7 1 34,-28 2 1483,-5 1-1538,-7 0-1,-1 1 2240,-5 0-2206,-1 0 3276,-3 0-3567,3 0-180,-1 0 471,4 0 0,-4 0 0,0 0 0</inkml:trace>
  <inkml:trace contextRef="#ctx0" brushRef="#br0" timeOffset="38608">6546 14192 9834,'32'-2'807,"-1"1"-605,-12 1 56,20 0-34,-4 0 0,1 0-124,-6 0 1,1 0-1740,17 0 1,-3 2 1124,-4-1 1440,5 2-803,-24 0 23,-12-1-639,-4-1-706,-6-1-1356,0 0 2555,-2-1 0,1 1 0,-2-1 0</inkml:trace>
  <inkml:trace contextRef="#ctx0" brushRef="#br0" timeOffset="42385">8164 13387 13947,'-7'26'224,"-1"3"-135,-4 1-78,0 6-11,-4 6-3277,1 3 2303,-2 1 974,2-2 316,5-18 1,1-1-306,-3 7 1,-2 4-68,11-26-34,0-2-44,2-8-1368,1 0 1502,8 0 0,2 0 3276,23-3-3274,-8 1 0,3 0-1095,8-1 1,5-1 0,-1 0 907,6 0 0,0 0 151,-5 0 0,3 0 0,-5 1 28,-3 0 1,-3 1-6,10 0 0,-1 0-135,-11 1 1,-1 0 49,0 0 1,-5 0 174,-2 1 10,-18 0 1499,-5 0-3134,1-1 1546,1-4 0,0 2 0,0 0 0</inkml:trace>
  <inkml:trace contextRef="#ctx0" brushRef="#br0" timeOffset="42963">8382 13580 12020,'11'24'683,"-2"0"-515,-7 10-112,-1-4-45,1 14 0,0-9-11,0-8 0,1 1-22,1 18-243,-1-15 1,0-1 186,1 15-3199,0-3 3076,-1-4 11,0 2 145,-1-14-246,0-6-718,-1-12 77,0-8 932,2-18 0,-2 13 0,2-13 0</inkml:trace>
  <inkml:trace contextRef="#ctx0" brushRef="#br0" timeOffset="43459">9565 13311 13039,'-24'25'493,"-2"3"-414,-4 0-742,-4 5 663,-1 1-3277,-2-2 2941,4 0 1165,4-5-941,4-3-179,7-4-337,5-6-14,5-4-680,4-4 2690,3-2-1368,1-2 0,0-1 0,0-1 0</inkml:trace>
  <inkml:trace contextRef="#ctx0" brushRef="#br0" timeOffset="43894">9265 13351 12748,'29'16'604,"-2"1"-524,-10-1-36,2 1 1,2 2 22,-1 2-45,0-1 1,-1 3-56,10 14-12,-11-15 0,-1 0-213,6 13-11,-13-18 0,1 1-123,-5-9-1266,1-1 302,0-3-627,4-1 1983,-3-1 0,-2-2 0,-3 0 0</inkml:trace>
  <inkml:trace contextRef="#ctx0" brushRef="#br0" timeOffset="44714">9880 13346 8961,'36'-8'380,"0"1"-256,-11 6 100,5 0-224,3 1-752,3 0 719,-3 1 44,-1 2 168,-3 2-179,-11 1 414,-3 6-212,-12-2 179,-2 3-78,-3-1-102,-5 2 562,-5-1-595,-20 6-112,5-6-11,-12 5-23,11-8-22,2-1 12,-5 0-46,12-2 34,0-2-582,12-3-90,5-1 424,0-1 215,10 0 33,-1 0-3277,14 0 3240,-6 1 127,7 0 123,1 3-6,2 4 1,0 1-119,10 3-72,-5 1 0,-3 2 17,-8-1 44,3 7 572,-11 5-23,-6-4-335,-2 4 2984,-14-3-2668,-1-10-417,-8 2 128,-6-7 1,-2-2-320,-3 1-359,-7-1 0,0-2-447,13-4-774,-9-3-381,24-3 1141,5-3 1,3 3 0,2 1 0</inkml:trace>
  <inkml:trace contextRef="#ctx0" brushRef="#br0" timeOffset="45140">10885 13403 15247,'-36'5'380,"5"4"-312,-12 8-68,7 2-28,3 1 0,1 2-420,-7 5-875,8-3 1,2 0 502,13 0 1,2-5 0,12-9 0</inkml:trace>
  <inkml:trace contextRef="#ctx0" brushRef="#br0" timeOffset="45519">10604 13281 13947,'21'23'481,"-1"0"-470,-6-4 39,2 4 1,2 1-51,3 8-39,-3-5 0,-1-2-375,-2 4-550,0-2-1129,-1-3-81,-1-2-1041,-1-4 3215,-2-4 0,-5-7 0,-2-2 0</inkml:trace>
  <inkml:trace contextRef="#ctx0" brushRef="#br0" timeOffset="46225">11167 13256 11358,'31'-6'392,"-2"2"-279,-9 4 21,3 1-78,0 2 101,13 7 112,-8 1 0,0 4-213,-2 0 0,0 1-374,0 1 0,-3 1 329,0 12 22,-18-9 124,-7 13-101,-8-7 45,-6 8-101,-7-13-34,-3-2-44,-17 3-45,11-8 44,-11 2 46,16-8-102,-8-1 124,12-2-2935,-10-1 2655,21-3-248,-3-1 427,13-1-134,0-2 179,2-1 67,0-2 0,0 1 3276,6 0-3160,0 1-127,6 1 22,0 2-3288,1 0 3240,3 0 37,1 0 0,3 0 0,2 2-67,16 5-471,-8 0-336,12 4-683,-14-3 1557,-3 1 0,-11-4 0,-5-1 0</inkml:trace>
  <inkml:trace contextRef="#ctx0" brushRef="#br0" timeOffset="46696">12147 13271 15706,'-40'22'201,"0"2"-201,4 2-1000,-2 3 967,0 2-12,1 2-135,14-11 1,-1 2-1460,2 2 1,1 2 190,3-7 0,2 0 1448,-7 18 0,21-31 0,1-3 0</inkml:trace>
  <inkml:trace contextRef="#ctx0" brushRef="#br0" timeOffset="47120">11838 13274 12636,'25'2'1053,"-2"2"-773,-11 6 34,0 4-686,8 8 495,-5-2 202,7 8-291,0 7-1,-5-7 12,3 11-3228,-7-10 2555,0-4 1,1 0-427,4 6 654,-4-7 0,1-2-462,4-3-2415,13 1 2967,-13-10 0,2-1 0,-17-8 1</inkml:trace>
  <inkml:trace contextRef="#ctx0" brushRef="#br0" timeOffset="47584">12555 13139 17196,'5'32'515,"-1"1"-3792,-3-2 1084,-1 6 3613,0 3-1403,-4 1 0,0 3-376,0-7 1,0 1-735,0 1 1,0 3 0,0-4-547,1-4 1,-1-4 1720,3 2 0,0-5 0,1-13 0,0-5 0</inkml:trace>
  <inkml:trace contextRef="#ctx0" brushRef="#br0" timeOffset="49415">7959 14317 12266,'26'-4'146,"-2"1"-135,-7 3 45,2 0-45,4 0 34,4 0-3322,3 0 3247,-4 0 1,0 0 51,16 0-1151,-13 0 1,1-1 1162,18-2 22,-24 1 0,3 0 224,14-3 0,0 0-469,-9 2 1,-1 0 249,10-2 1,0 0 1964,8 1-1987,-10 1 0,1 1-33,-15 1 0,1-1-1,22 0 1,0 1-6,-22-1 0,-2 1 11,10-1 0,-1 1-446,17-2 491,-26 1 0,2 0-6,14-1 1,0 1-29,-11 0 0,3 1 246,8-1 0,5 1 1,-2-1-236,0 1 1,1 1 13,-2-1 1,6 0 0,0 0-1,-5 0-36,6 0 1,-2 0-205,-3 0 0,3 0 0,-6 0 226,-9 0 1,-1 0 5,16-1 1,3-1-33,-15 2 0,2 0 1,-1 0-12,-1-1 0,1 1 1,-1-1-2,16 1 0,-5-1 16,-14 1 0,-2-1-902,0 1 1,0-1 884,12 1 0,2-1 28,1 0 1,2 0-328,-9 0 0,3 0 0,-3 1 305,10-2 0,-3 1 660,-1 0 0,-1 1-649,2 0 0,-1 0 23,-11 0 0,1 1-413,1 0 1,2 0 0,-3-1 378,-3 1 0,-2 0-23,9 0 0,0 0 210,-11 0 1,0 0-165,0 0 0,3 0-12,11 1 0,1-1 0,-10 1 1,0-1-538,8 1 0,3 0 576,4 1 0,-2 0 331,-16-1 0,0-1-370,13 2 1,-3-1-1,-5-1 78,8 0-55,-14 0-113,-3 0 1,1 0 178,-1 0 1280,14 0-1279,-14 0 1951,11 0-2018,-10 0 754,7 0-732,7 0 0,0 0-56,-6 0-12,6 0 1,-2 0 11,-20 0 3276,11 0-3160,-6 0-116,8 0-168,0 0-33,-13 0-191,5 0-292,-14 0-2593,-3 0 2457,-15 0 1,7 0 0,-10 0 0</inkml:trace>
  <inkml:trace contextRef="#ctx0" brushRef="#br0" timeOffset="50303">10093 14568 12983,'5'19'773,"-2"1"-526,-6 2 10,-1 3-111,-3 7 55,2 3-156,-2 3-325,4-10 0,0 0 325,-2 15-17,2-18 0,1 1 39,-1 14-44,1-15-2923,-1 10 2911,1-24-11,0 1-23,2-11-3254,0-1 2682,5-1 0,-4 1 0,4-1 0</inkml:trace>
  <inkml:trace contextRef="#ctx0" brushRef="#br0" timeOffset="51339">7252 16658 11571,'31'-1'56,"1"1"-22,-7 0-23,4-1 11,2-1-11,3 0 12,15-4-1770,-10 3 1747,7-1-56,-17 2-448,3 1-78,-12 0-349,2 0-469,-15 1 1400,-3 0 0,-3 0 0,-1 0 0</inkml:trace>
  <inkml:trace contextRef="#ctx0" brushRef="#br0" timeOffset="51799">7314 16811 12535,'25'2'101,"0"0"-90,4-4 45,2 1-56,6-3 0,4 0-420,0 0 0,1-1-746,7 1 342,-10 0 1,-3 1-2191,-12 2 3014,-9 0 0,-7 1 0,-5 0 0</inkml:trace>
  <inkml:trace contextRef="#ctx0" brushRef="#br0" timeOffset="54237">8827 16120 10462,'11'-22'650,"-1"3"-516,-6 12 23,2 0-157,0-1 0,1 0 90,1 0-90,3-1-12,0 2 1,18-5 22,-10 6 11,8 1 1,0 1 156,-2 2-134,18 3-3212,-22 5 3324,1 3-124,-3 3 393,11 24-292,-16-13-11,6 22-2279,-19-18 2212,0 15-45,-1-11-1528,-3 9 1573,-2-15 1495,-4-1-1506,-12 7-34,4-7 5,-2-6 1,-1 0 2285,-5 2-2268,3-4 0,-3-1-34,0-2 0,0-1-6,-2 1 0,-1-2 6,3-1 0,1-2-78,-11 1-1453,14-6 1386,2-1-471,-8-2 515,12-1 101,-6-1 0,14-2 2667,-1-2-2734,3 1 2300,-1-1-2233,4 2 0,0 2 0,2-1-11,-1 2 22,1-1-22,0 0-12,0-1-55,1-2 44,2 1 34,4-1 0,23-2 0,-5 4 68,19-2-24,-9 3-1683,-8 0 1,1 0 1647,17 0-9,-16 1 0,0 0 22,9 0-11,-11 1 0,1 0-11,5 1 34,13 1-34,-27 1-168,6 2-45,-8-2-101,3 0-268,-8-2-562,-1-1 1144,2 0 0,-6 0 0,0 0 0</inkml:trace>
  <inkml:trace contextRef="#ctx0" brushRef="#br0" timeOffset="55114">9702 15931 10485,'1'27'806,"0"-2"-515,-1-5-21,0 3-102,0 2 56,-2 3-3482,0 3 3504,-4 18-134,0-12-73,2-12 1,0 0 49,-2 7-66,-5 8-81,2-13 92,-3 4 11,3-14-1,-4 1 3232,4-7-3182,-2 1-49,7-8-45,1-1-32,2-2-1447,1-1 1479,3-2-23,2-1-33,38-5 56,-18 4-1639,1 1 1,3 0 1614,4 1 1,-2 1-1062,13 0 1111,-7 0 0,7 1 1,-7-1-202,11 1 191,-7 0 1,-2 0-1861,-14 0 1856,-5 0 1843,-8 0-1855,-5 0 1125,-4 0-1824,-2 0 1,-1 0 0</inkml:trace>
  <inkml:trace contextRef="#ctx0" brushRef="#br0" timeOffset="55693">9935 16058 11224,'5'27'818,"-1"-2"-549,-4-8-34,2 3 23,-2 3-1,0 2 46,0 4-90,0 0-3426,0 2 3348,0 1-12,0-2 45,0 16-34,0-11-22,0 13-17,0-17 1,0-1-85,0 7 5,0-10 1,0-1 39,0-1-56,0-10 0,0-2 3276,1-9-4538,1-3-418,0 0 1680,5-3 0,-5 2 0,3-2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32:59.197"/>
    </inkml:context>
    <inkml:brush xml:id="br0">
      <inkml:brushProperty name="width" value="0.09071" units="cm"/>
      <inkml:brushProperty name="height" value="0.09071" units="cm"/>
      <inkml:brushProperty name="color" value="#FF0000"/>
    </inkml:brush>
  </inkml:definitions>
  <inkml:trace contextRef="#ctx0" brushRef="#br0">3740 8444 13555,'-18'10'280,"2"1"-224,8 1-34,-1 1 12,0 2 11,-7 14-34,5-10 0,-7 15-11,10-20 11,-1 2 12,4-8-23,2-1 0,-1 0 0,3-3 0,-1 1 0,2-5-841,0 1 841,3-1 11,0 0 11,4 0 68,1 0-90,1 0 0,2 0 0,2 0 57,15 6-57,-9-2 0,9 4 22,-7-2-22,-6-1 11,6 3-11,-11-4-11,2 1 11,-6-1-22,3 1 22,-2 1 67,2 0-56,-2 2-11,-1-3 11,0 4-3288,1-2 3196,-3-1 103,0 2-22,-2-3 79,-1 2-57,2 0 34,-1 0 34,0 0 3186,-1-2-3059,-1 0-173,2-1 135,-2 4-11,1-2-44,-1 4 10,-3-1-33,-1-1 22,-4 3-22,-6 0-68,-7 3 35,-21 7-79,10-6 22,-9 1 34,10-6-45,9-3 0,-6 2-22,12-4 33,-5 0 34,6-2-79,-4 0 68,8-2-90,-5 0 33,6 0-3254,-7-1 3106,9 0 103,-1 0-10,5 0-23,1 0-425,0 0-427,1 0-2324,0 0 2184,1-1 1,0-1 0</inkml:trace>
  <inkml:trace contextRef="#ctx0" brushRef="#br0" timeOffset="1253">3686 8506 10585,'24'-2'247,"-4"0"-124,6 1 291,19-3-346,-14 0 122,19-1 124,-7-1-224,-10 1-12,-6 1 1,3 1 201,0-1 0,-1 0-3557,20-2 3432,-16 2 0,-2 0-43,-5 2-33,6-1-23,-16 2 146,-2-1-101,-4 1 11,-1 0 134,-5-1 3030,-1 2-3093,-2-1-3365,1 1 1053,1-1 2129,2 4 0,-2-3 0,1 3 0</inkml:trace>
  <inkml:trace contextRef="#ctx0" brushRef="#br0" timeOffset="2488">4481 9200 12176,'0'24'381,"-3"-1"-280,-1-7 33,0 2-44,-2 3-23,2 1-3344,-1 4 3353,1 1-9,0 4-56,-1-1 112,-2 19-55,2-10-63,1-14 1,0 3 56,-4 10 0,-1-1-57,2-12 1,0 0 5,-4 14 0,-1-1-11,-3 3 2796,0-2-2796,1-3-127,-4 6 138,6-15-22,-1 1 11,7-18-34,2-3 23,1-3 588,1-3-644,0 1-404,-1-2-122,2 1-1682,-1-1 2275,2-9 0,-1 7 0,1-7 0</inkml:trace>
  <inkml:trace contextRef="#ctx0" brushRef="#br0" timeOffset="3913">4464 9208 10697,'7'-11'45,"-1"0"-45,-5 9 0,1-1-33,0-1 33,1 1 44,1-2-21,1 1 10,1-1-33,1 0 12,3 0 21,1 0-33,1 1 0,2 0 34,8-2-23,-5 3 90,14-2-45,-17 4-34,7 0 12,-11 1-1,-1 0-33,1 0 56,-1 0-33,7 3-23,-4-1 33,5 4-10,-5-2-3300,0 2 3162,0-1 92,-3 0 35,2 3-548,-4-1 570,0 2-12,-2-1 1,-1 1 78,1 3 3098,-2 4-3143,0-1-33,-2 1 22,-1 4 839,0 2-873,0 0-11,0 0-45,-2-8 79,-3 5-23,-2 0 23,-4 10-12,4-11-22,0 2 0,2-6-11,2-4 0,-7 9 33,5-10-22,-8 7 0,6-9 22,-4 3 1,2-3 22,-7 2 67,-10 1 0,4-3-56,-3 0 101,7-6-135,6 0-10,-4-1 44,2 0-112,3 0 56,-1 0 0,3 0-12,2 0-32,-2 0 44,-2 0-45,2 0-34,-4 0 12,6 0-168,-5 0 145,6 1-78,-2-1-695,5 1-235,1-1 627,1 0 1,1 0-1</inkml:trace>
  <inkml:trace contextRef="#ctx0" brushRef="#br0" timeOffset="6371">4915 10194 11112,'18'-20'22,"-2"3"-11,-8 14-11,-1 1 0,2-1-33,2 3 22,0-2-12,2 1 23,-2 1-89,7 0 55,-8 0 12,7 0 10,-10 2 1,2 0 157,-5 5-124,0-2 157,1 8-3456,-3-5 3386,1 4-8,-3-3 56,-1 5-22,-15 12-113,4-7 68,-12 0 0,-2-1-57,3-6-22,-18 8 1,21-14 3264,4-1-3160,-1 0-172,9-3 33,4-2-907,4 0 952,7 0-3299,5 0 3207,3 0 93,4 0 10,-6 0-22,8 4-11,-5-2 23,7 4-23,-9-2-90,8 2 79,-9-1 11,3 2 0,-6-3 3276,-3 1-3082,5 5-126,-5-3 44,3 5-45,-5-4 11,-2 1-33,-1 1 22,0 0-33,-1 1 11,0 6 34,-1-4-12,0 3-11,0-6 22,-1-1 23,-1-2 67,0 0-34,-2-1 505,-6 3-516,1-3 46,-7 1-3446,4-4 3352,-3 0-52,-2-1 133,0 0 12,-9 0 45,-5-1-246,6-1-113,0 0-112,10-3-33,4 1 3134,-2-3-3784,5 1-2062,-1-2-179,1 1 3182,0-3 0,4 5 0,1 0 0</inkml:trace>
  <inkml:trace contextRef="#ctx0" brushRef="#br0" timeOffset="7909">6281 9466 10854,'42'-5'146,"-1"1"-135,-10 4 179,4 0-190,3 0 56,4-1 67,-9-1 0,6 0 1,-4 0-1551,-5 0 1,-1-1 1441,5 1 0,3 0 0,-5 0 248,6-2-263,-16 3 101,-3-1-22,-13 2 235,-2 0-292,-1 0-11,0 0-22,-1 0-429,-1 0-158,1 0 1,-1 0 0</inkml:trace>
  <inkml:trace contextRef="#ctx0" brushRef="#br0" timeOffset="8814">6448 9754 11481,'41'-5'23,"-3"1"44,-7 4 101,2 0-112,2-1 50,-10 0 1,0 0 50,12-1-6,1 1 1,-1-1-1959,-6 1 1841,19 0-789,-35 1 789,-4 0-12,-1 0 68,-5 0-90,-2 0 0,0 0 1700,-2 0-1610,1 0 927,0 0-1006,0 0 23,-1 0-1625,1 0-1434,-1-1 3025,0-1 0,-1 1 0,0 0 0</inkml:trace>
  <inkml:trace contextRef="#ctx0" brushRef="#br0" timeOffset="10652">8555 8430 12781,'-12'20'325,"1"-1"-325,1-4 34,1-1-34,1-1 0,0-1 22,1-1-22,1-3 0,3-1-56,-2 4-22,2-4 22,0 1-325,1-2 179,2-4-1042,2 3 1110,6-5 112,5 3-214,26-2 214,-11-1 27,5 1 1,1-1 61,-4 2-44,17 1-23,-25 0 45,6 5 134,-11-1 56,2 3 101,-12-1 191,1 7-281,-5-3-156,2 8-34,-4-5-3333,-1 8 3341,0-5-41,0 4 55,-2-8-2290,-2 0 2391,-3-2-78,-2 1 168,-1-3 504,-11 4-549,1-5-78,-11 1-79,4-5 123,-14-2-66,8 0 2189,-6-2-2279,3-2-554,11 0 497,-5 0 3141,13 0-3332,3 0-2443,2 0 2288,2 0-371,1 0-302,2 0-2235,0-3 3220,3-1 0,1 1 1,3 0-1</inkml:trace>
  <inkml:trace contextRef="#ctx0" brushRef="#br0" timeOffset="11614">8573 8424 10193,'17'0'123,"2"-1"-111,0 1 44,3 0-56,4 0 67,4 0 11,4-2-1717,-9 1 1,1-1 1803,12-3-165,10 1 292,-19-2-2191,-9 3 2179,-4 0 45,-11 2 56,-3 1-1614,-2 0 2191,2-1-2829,0 1 1871,3 0 0,-2 0 0,0 0 0</inkml:trace>
  <inkml:trace contextRef="#ctx0" brushRef="#br0" timeOffset="12331">9439 8121 12669,'-2'24'258,"0"0"-258,0-6 22,-1 3 12,0 3-1,0 2-21,-1 5-12,0 1-3277,-1 2 3150,-1-1 127,0-1-11,-1-2 11,1-2 11,-1-3 1,1-1-1,0-3-11,2-1 0,-1-4 0,2-1 45,-2 3-101,3-5 56,-2 2-12,3-7 3288,0 0-3316,0-1-431,1 0 124,0-3 10,0 0-659,0-1 99,1 0-649,3 2 1546,1 0 0,-1-3 0,-1 1 0</inkml:trace>
  <inkml:trace contextRef="#ctx0" brushRef="#br0" timeOffset="13051">9314 9032 9341,'0'0'0</inkml:trace>
  <inkml:trace contextRef="#ctx0" brushRef="#br0" timeOffset="14579">7817 9512 10731,'27'-10'190,"-3"1"-156,-9 5 11,3 1 11,-1 0 89,3-1 91,15-2-180,-4 0-34,14-2 157,-7 2 62,3 1 0,2-1-191,-17 3 1,4-1 14,3 1 0,9-2 1,5 0-1,2 0 1,-4 0-1,-8 1-1068,11-1 1,-1-1 1008,-7 2 1,8-1 0,1-1 0,-3 1-1,-8 1-6,-4 1 0,-5-1 22,3 0 1,1 0-1348,12 0 1,0 0 1346,-12 0 0,1 1-16,9-1 0,-1 0-6,-13 2 0,-1-1-28,12 0 0,0-1-114,-10 2 0,0 0 158,7-1 1,0 0-17,13 1 34,-5-1 0,3 1-34,-18 1 0,1 0 56,18-1 0,-2 1-45,-20 0 0,-3 2-401,1-1 0,1 0 412,11 0 1,0 0-6,-8 0 0,1 0 1055,9 0 1,3 0-1073,-4 0 0,2 0 0,-2 0 5,-2 0 1,1 0 1,7 0 1,5 0 0,-7 0-95,-12 0 1,-2 0 75,9 0 0,0 0 11,10 0 5,-7 0 1,-1 0-6,8 0 0,-13 0 0,0 0-22,0 0 68,-10 0-35,0 0 79,-10 0 492,-6 0-481,-2 0 667,-5-1-1989,-1 1 2429,0-3-1208,0 0 0,0 1 0,0-1 0</inkml:trace>
  <inkml:trace contextRef="#ctx0" brushRef="#br0" timeOffset="16002">8434 9876 13252,'-20'-2'583,"1"2"-393,4 4-89,-3 3-45,1 1 67,-4 3-45,-15 16-55,12-9-3300,-10 14 3117,17-13 160,2 1-11,1 3 22,-3 11-11,6-6-11,-2 9-45,7-11 22,3 1 1,2 0 33,1 0 0,4 15 11,0-11-11,5 10 22,-1-17-10,1 6-12,-2-9 3276,1 3-3172,-2-6-104,0-6-33,0 3 21,1-3 12,-3-3-22,0 1 0,0-6-34,-2-1 56,0 0-2690,-1-2 1110,0-1-548,1 0 2128,0-2 0,-1 1 0,-1-1 0</inkml:trace>
  <inkml:trace contextRef="#ctx0" brushRef="#br0" timeOffset="16895">8789 9992 12568,'-20'32'370,"1"-4"-348,6-8 34,-1 0 34,2-1-68,1-1-22,-1 3 0,5-8-33,0 2 22,6-11-180,0-1-963,1-3 1120,8 0-55,20-5 66,-4 2-72,6 0 0,0-1 95,-3 3 17,3 0 0,-1 1-51,-8 2 0,9 0-3145,-18 5 3449,-4 1-35,1 2-56,-5-1 23,-1 1-46,-2 7-133,0-3 22,-1 5 3231,0-5-2847,-4 13-317,0-9-22,-4 9 44,0-14 136,-5 2 200,-6-3-409,-7-5 1,-3-1-62,-5 0-28,5-3 0,2-2-5,4-1-3244,-5 0 2815,10 0 35,-3-2-144,10 0-45,2-1-2577,1-6-84,4 4 2980,0-6 0,4 8 0,0-1 0</inkml:trace>
  <inkml:trace contextRef="#ctx0" brushRef="#br0" timeOffset="17805">8834 9984 10081,'27'0'168,"-3"1"-146,-6-2 12,2 0-11,1-1 22,2-1 44,8-1-55,-8 1-3247,5-1 3280,-11 2 68,-3 1 133,7 0-156,-7 0 124,2 0-1,-10 1-146,-4 0-1182,-2 0 1,0 0 0</inkml:trace>
  <inkml:trace contextRef="#ctx0" brushRef="#br0" timeOffset="18416">9402 10089 10496,'27'7'504,"-3"-1"-437,-11-4 45,2 0-90,2 0-10,1-1 21,2-1 68,10 0 22,-7 0-123,6 0-3277,-8 0 3241,-7 0 80,0 0-21,-11 0 66,-1 0-1182,-2 0 1,0 0 0</inkml:trace>
  <inkml:trace contextRef="#ctx0" brushRef="#br0" timeOffset="19456">9934 9890 8781,'22'-7'919,"-2"0"-561,-5 7-88,-2-1-113,4 1-45,2 0 22,-4 2-112,5 3 79,-5 3-22,14 16-79,-13-10 44,6 12 80,-19-5-35,-2-6 12,-12 12-23,0-14 79,-14 5-34,-10-3-33,-7-1-90,3-1 0,4-3-146,9-3 68,12-3 44,-1 0-223,11-3-258,1-1-1144,3 0 1670,6 0 23,0 0 22,7-1-45,4 0 0,-2 0-22,5 1 22,-4 0 12,6 0 190,-6 2 44,6 0 191,-3 5-223,-5-2 66,2 4 90,0 3-213,-6-2 213,17 32-325,-18-23 112,8 26 56,-16-32-3056,-4 7 3168,-5-10-78,-6 4-11,-5-7 67,-14 3 67,-4-4-337,0-1-2234,-6-3 2190,22-2 2179,-4 0-2772,11-5-943,4-5 416,2-3 1120,5-11 0,2 15 0,1-4 0</inkml:trace>
  <inkml:trace contextRef="#ctx0" brushRef="#br0" timeOffset="20885">10401 9735 13387,'18'1'224,"0"2"-179,-11 6-34,2 2 45,-1 0-11,1 2-3322,1 0 3318,-2 0 49,0 1-12,0-2 34,-2 2-22,2-1-1,-1 1-21,0 0 3208,-2 2-3071,1 0-182,-2 1 33,0 1-45,-1 2 22,1-1 23,0 8-44,-2-7-12,0 6 22,-2-8-3299,0-1 3218,0 1 59,0-2 102,-3 15-69,0-13-33,-3 11 0,-1-14 34,0-3-34,0 2 33,-1-2 3243,-1 0-3115,-4 5-138,2-5-23,-1 4 0,4-7 22,0 0 0,-3 0-33,4-2 22,-2 1-11,4-4 0,0 2 12,1-4-12,0 2-34,1-3-22,1 0 45,0 0-101,1 0-3165,-1 0 2471,2-6 0,0 4 1,0-3-1</inkml:trace>
  <inkml:trace contextRef="#ctx0" brushRef="#br0" timeOffset="21727">10978 9576 12624,'3'20'628,"0"0"-437,-3-8-12,0 3-56,0 2-78,0 3 33,0 3-33,0 1 67,-1 3-45,-1 1-39,0 1 0,-1 0 6,0 8-34,0-8 0,0-1 45,0 1 11,1-2 89,-2 15-134,2-17-3288,-4 16 3207,4-25-446,-3 7 516,2-11 0,-1 1 0,2-8 0,0-1 34,1-2 3018,0 0-6329,1-1 2457,-3-1 1,2 0 0,-1 0 0</inkml:trace>
  <inkml:trace contextRef="#ctx0" brushRef="#br0" timeOffset="22275">10888 10418 8590,'0'0'0</inkml:trace>
  <inkml:trace contextRef="#ctx0" brushRef="#br0" timeOffset="23599">6794 12230 11067,'30'-5'-22,"1"0"33,-4 0 11,3 0 1,4 0-23,2 0-393,6 0 1,1 0-157,2 0-230,-2 0 1,-4 1-713,-19 4 1491,-3-1 0,-13 1 0,-2 0 0</inkml:trace>
  <inkml:trace contextRef="#ctx0" brushRef="#br0" timeOffset="24052">6833 12402 10170,'21'4'796,"0"-1"-628,-7-3-45,4 0-111,5 0 77,22-4-89,-5 0-230,1-2 1,2-1-91,-15 3 1,0 0 319,9-1 0,4 1 0,-6 0 0,3 0 0,-8 2 0,0-1 0</inkml:trace>
  <inkml:trace contextRef="#ctx0" brushRef="#br0" timeOffset="25622">9052 11230 12714,'-6'27'650,"-3"0"-504,-4-6-124,0 1 1,0-3-23,2-1 45,2-4-23,2-3-3299,3-5 3140,1-2 114,3-1-1243,0-2 1199,3-1-90,4 0-78,4 0-35,13 0 203,-4 0-101,7 1 3444,-7 1-3216,9 3-82,2 5 100,14 11-44,-17-6 66,1 6 68,-13-4 124,-6-3-3415,3 18 3168,-10-15 56,1 10-45,-4-13-2235,0 0 2268,-3 0-21,-2-2 178,-3 0 224,-4-2 158,-9 1-392,2-3 2256,-8 1-2347,2-5-33,-11 0-22,7-2-90,-6 1 0,12-3-78,-3 0-102,7 0 3259,-1 0-3628,9 0-1087,0-2-1210,-1-2 2026,-2-6 1,6 4 0,1 0 0</inkml:trace>
  <inkml:trace contextRef="#ctx0" brushRef="#br0" timeOffset="26457">9085 11252 8030,'28'0'728,"-4"0"-581,-10 0 9,1 0-32,3 0 156,10 0-12,6 0-167,0 0 90,5 0-113,-20 0 0,2 0 80,-12 0 234,-3 0-190,-3 0-1295,-1 0 1,-2 0 0</inkml:trace>
  <inkml:trace contextRef="#ctx0" brushRef="#br0" timeOffset="27145">9809 11032 12580,'3'25'537,"-1"-1"-3814,-2-1 1129,0-3 3614,0 8-1466,0-5 33,0 14-33,-1-8 34,0 10-34,-1-12 0,-1-1 22,0 0 849,1-1-860,0-2-11,0-3-11,1-3 3287,1-3-3160,0-3-116,0-3 11,0-4-11,0-1-493,-1-3-2140,0 2 828,0-1 1805,2 1 0,1 0 0</inkml:trace>
  <inkml:trace contextRef="#ctx0" brushRef="#br0" timeOffset="27637">9808 11770 9845,'0'0'0</inkml:trace>
  <inkml:trace contextRef="#ctx0" brushRef="#br0" timeOffset="29221">8275 12237 10563,'25'0'202,"-3"-2"-146,-11 1-23,0-2-10,2 1-23,1-1 78,9-1-78,-4 0 78,19-3-44,-12 3-23,11-2-11,-8 3 34,18 0-34,-9 0 39,4 1 0,1-1-39,3 1-469,-9-1 0,-1 1 469,0-1-1541,-10 1 1,0-1 1529,12-1 11,-13 1 0,1 0 0,10-1 0,-8 1 0,1 1-67,16-3 22,-16 3 0,2-1 17,0 1 0,-1 0 543,15 0-515,-18 0 0,1 0 3276,21 0-3207,-15-1 1,0 1-65,-6 0 1,1-1 23,5 1 1,3-1 0,-4 1-1100,16-2 1075,-10 2 1,-1-1 50,4 2-3067,-2-1 3044,-12 1 1,0 0-999,16-1 965,-14 1 0,0 0 0,14-1 44,-8 1 1,0 0 5,-10 0 1,1 0 301,7-1 1,2 2-230,-5-1 0,-1 1-11,16-1 1078,-17 1 1,-1 0-1157,10 0 11,1 0 100,-1 0-122,-2 0 1557,0 0-1524,11 1 78,-1 0-100,-3 0 22,-6-1 22,-21 0 23,0 0 0,-4 0-68,-2 0 46,0 0 583,-4 0-662,-4 0-998,-2 0 1,1 0 0</inkml:trace>
  <inkml:trace contextRef="#ctx0" brushRef="#br0" timeOffset="30826">8913 12611 9778,'22'-25'202,"-3"4"-146,-10 17 33,7-3-44,-4 2 90,5 0-34,-7 4 426,11-1-382,-2 2 46,15 1-79,-13 1-23,5 3-78,-15-1-11,2 1 12,-7-1-3289,-1 1 3262,2 6 60,-2-2-11,-1 4 44,-2-2-11,-2 1-2267,0-1 2267,0 1 2224,-1 4-2291,-5 2-281,1-1 292,-5 0-22,-4 4 33,4-7 3197,-5 8-3219,5-9 23,-24 22-35,14-16 18,1-2 0,-1-1 16,2-6-3264,0-1 3242,-15 6 12,11-7 314,-8 3-349,17-8-134,-2-1-90,2-1 102,2-1-236,0 0 381,7 0 3276,-2-1-3160,4 0-116,0-2-45,0 0 34,1 0 22,1-1 45,0-1-56,0-1 0,1 0 0,3 1 0,2 1-22,11-2 33,-5 2-11,8 0-22,-5 3 22,-2 1 145,18 0-66,-13 0-68,12 0 0,-11 2-11,10 3 11,-6 0 12,21 4-3300,-17-4 3229,11 2 3,-11-2 23,6 1 10,-11-2 12,1 1 34,-15-2 11,-2-2 3231,-1 1-6152,9-1 1162,-5 1 1714,6-4 0,-10 2 0,-2-1 0</inkml:trace>
  <inkml:trace contextRef="#ctx0" brushRef="#br0" timeOffset="31485">9721 12415 12244,'0'20'336,"0"-1"-325,0-4 56,-1 1-33,0 1-12,-1 10 0,1 3-22,-1 1 34,0 5-12,0-4 46,0-3-80,1-6-10,1-12-34,0-7-67,0-1-191,0-1-224,0 1-134,0-1-438,0 0-660,0-1 1770,1 0 0,1 1 0</inkml:trace>
  <inkml:trace contextRef="#ctx0" brushRef="#br0" timeOffset="31964">9743 13002 9834,'0'0'0</inkml:trace>
  <inkml:trace contextRef="#ctx0" brushRef="#br0" timeOffset="33586">7358 14505 11112,'37'3'134,"0"0"-44,-7-1-90,7 0-34,7-1-1605,-9 0 1,2-1 441,-8 0 0,-1 0 1174,9 1 1,0-1 352,12 1-856,-4 1 73,-17-1 0,-2 1-433,9 0 404,5 1 0,-27-2 0,-4 1 1</inkml:trace>
  <inkml:trace contextRef="#ctx0" brushRef="#br0" timeOffset="34132">7440 14814 9767,'17'1'830,"1"-1"-472,-3 0-100,16 0-135,-2 0-3400,13 0 2414,-5 0 986,3 0 737,6 0-832,-6 0 0,1-1-28,-8 0 0,1 0-267,12 0 0,1 0 267,-13-1 0,-2 1-1231,-1 0 1,0 0 350,-4-1 1,-1 1-827,15-1 1706,-14-1 0,-14 1 0,-7 1 0</inkml:trace>
  <inkml:trace contextRef="#ctx0" brushRef="#br0" timeOffset="35696">9322 13810 13409,'4'27'280,"-4"-1"-224,-6-2-33,-2 2-23,0 1 0,-1 1 0,1-3 0,-4 9-23,4-12-33,0 1-2994,5-16 2893,3-5-1345,0-2 1379,1 2-1,4-2 79,4 1-2638,21-1 2604,-8 0 2018,14 0-2039,-3 1-2135,11 5 2235,-7-1 22,2 5-11,-11 2-11,-8-2 2314,5 3-2236,-12-1-11,-1-2 180,-1 5 3029,-4-4-2981,1 9-250,-7-9 67,1 4 515,-6 9-459,-3-10-528,-6 12 528,-3-14 224,-14 6-257,5-5-35,-10 2-77,9-6 89,-12 1-112,9-2 0,-8-1-2919,-1-3 2358,10-2 180,-3 0-168,15-2-1502,6 0-1226,1-1 2956,1-2 1,2 2 0,5-1-1</inkml:trace>
  <inkml:trace contextRef="#ctx0" brushRef="#br0" timeOffset="36540">9336 13898 10921,'31'-2'269,"0"0"-112,-5 2-11,5 0-135,3 0-1650,-8-2 1,2 1 1246,15-2 487,-16 1 1,1-1 976,9 1-781,-3 0-1003,-2 1 723,-7 0 45,-5 0-44,-7 0 10,-6 1 3018,-3-1-2995,-2 1-2903,-2 0 752,3 0 2405,-1 0 1,0 0 0,-1 0 0</inkml:trace>
  <inkml:trace contextRef="#ctx0" brushRef="#br0" timeOffset="37275">10662 13898 14619,'-21'26'437,"-5"1"-381,-4 1-45,-4 3 23,-3 2-40,10-10 1,0-1-1,7-5 1,0-1 10,-3 4 1,0 0-40,-3 2-549,-2 8 46,14-14-439,-3 5-2301,16-12 2457,0-5 1,1 1 0,0-4 0</inkml:trace>
  <inkml:trace contextRef="#ctx0" brushRef="#br0" timeOffset="37956">10347 13952 11000,'11'-28'45,"0"0"-12,-10 21 191,1-1 23,-2 8 21,0 0-144,4 4-45,4 7-46,1 1 12,2 3 11,-3-4 112,7 6-34,-4-2 113,13 14-3524,-10-10 3438,4 2 0,0 0-117,1 2 74,7 10 0,0 0-62,-5-5 11,2 9 1,-3-1-57,-9-12 0,4 20-33,-13-36 22,0 1 11,-2-9 2081,0 0-3011,0-2-2358,0-8 2457,0 2 1,0-1 0,0 6 0</inkml:trace>
  <inkml:trace contextRef="#ctx0" brushRef="#br0" timeOffset="38741">11177 13863 12266,'0'20'470,"-2"2"-302,-3-2-112,-4 3 12,-1 2-1,-2 0-45,-2 3-11,-1-1-3288,0 0 3174,0-3 125,1-3-44,2-2 10,2-3 1,1-2 22,2-3-11,4-3 3276,0-3-3731,3-4-1494,0 0 1837,8-1-191,1 0 213,18 0 79,-5 0 0,11 0-23,9 0-1601,-9 0 1,2 1 1791,-7 0 1,1 0 161,7 0 0,-2 1-378,5 2 81,-3-1 34,-5 0-56,-3-1 67,-13-2 0,-4 0-11,-10 0 2457,-1 0-5790,-4-2 3336,-4 0 1,3 0 0,-2 0-1</inkml:trace>
  <inkml:trace contextRef="#ctx0" brushRef="#br0" timeOffset="39289">11328 13916 12882,'0'27'706,"0"0"-571,0-5 33,0 2-3445,0 1 2605,0 2 750,-1 5 0,0 2 782,-1 4-877,0 11 0,-1 0 6,1-11 11,1-8 0,0 0-101,-2 6-503,0-3-204,1-9-2469,-1-7 2967,2-15 1,1-1-1,0-1 1</inkml:trace>
  <inkml:trace contextRef="#ctx0" brushRef="#br0" timeOffset="39798">12050 13954 14025,'-32'35'470,"-1"-3"-380,3-11-3367,-3 1 2063,-3 2 0,-2 1 238,15-9 1,1 0-664,-14 10 1,4-2 918,14-7 1,9-6 0,9-9 0</inkml:trace>
  <inkml:trace contextRef="#ctx0" brushRef="#br0" timeOffset="40208">11773 13881 12882,'20'24'1087,"-2"0"-829,-8-4 33,0 4-202,1 2-5,-1-1 0,-1 1-84,3 8 0,-4-8 0,1 0 56,-2 1-156,4 12-863,2-1-1357,4 5 505,-2-15 1815,2-6 0,-10-15 0,2 0 0</inkml:trace>
  <inkml:trace contextRef="#ctx0" brushRef="#br0" timeOffset="41335">12331 13822 10114,'27'-13'763,"-3"4"-584,-14 8-78,2 1 44,2 0-122,-1 0 133,9 0-133,-5 0 100,13 3-101,-6 4-1116,8 13 1105,-12-2 23,-3 6 11,-11-8-45,-3 1-12,-2 0 12,0 8 34,-7-7 101,-3 4 44,-17-5 1084,-5-3-1196,-11 0 0,10-6-45,4-3 34,11-2-33,-3 0-34,8-2-45,0 0-975,10-1 258,1 0 773,7 0-303,19 2-1681,-6-1 1973,14 2 45,-18-1 11,-1 1-23,0 0 23,0 0 437,12 8-326,-9-3 292,15 11-122,-18-7-80,3 4 158,0 9-270,-9-9 1872,3 8-1872,-8-11-3290,-3 2 3335,0-4 1,0 3 89,-5-6-2067,-20 6 1910,2-4 0,-1-2 0,-2-1 44,-3 1 2180,-10-1-2336,10-3-45,-7 0-145,11-3-3087,-7 1 2457,22-6 1,0 4 0,10-3 0</inkml:trace>
  <inkml:trace contextRef="#ctx0" brushRef="#br0" timeOffset="42407">13587 13748 12804,'-22'15'1188,"-1"0"-942,0-1-45,-6 3-100,-6 2 22,-2 3-405,-2 1 282,0 1 11,4-1-11,2-2 34,5-1-3311,-2 1 3257,13-7-327,0-2-135,13-7-448,1-1-359,3-1-227,-1 1 1516,1 2 0,0-3 0,0 0 0</inkml:trace>
  <inkml:trace contextRef="#ctx0" brushRef="#br0" timeOffset="43034">13216 13743 13577,'25'17'661,"-2"0"-426,-10-3-168,2 1 45,3 5 11,2 3-16,3 5 0,2 2-85,-4-4 1,2 0-1,0 3 0,2 2 1,-1-2 16,-1 0 0,-2-2-22,-2-2 0,-2-2-17,-3 3-3258,-7-11 3281,-3-5-23,-1 0-123,-1-5-213,-1-2-1279,0-1 92,-1-2-841,3 0-326,2 0 2690,2-2 0,-4 1 0,1-1 0</inkml:trace>
  <inkml:trace contextRef="#ctx0" brushRef="#br0" timeOffset="44488">13997 13846 11414,'16'-25'168,"-2"4"-168,-4 16 56,0-1 11,3 1-22,0 0-45,2 1 90,26 0-67,-15 2-1607,1 0 0,0 2 1729,-2 0 113,15 3-236,-13 3 1,0 2 324,-4 22-257,-14-4 5,-3 2 0,-2 1 3181,-2 5-3104,-5 6-116,-2-20-22,-10 8 39,-9-5 0,-2 0-51,-6 8 0,0-7 1,-1-4 44,8-9-55,-7 1-1,10-6 0,3-1-157,-13 1 34,15-3-34,-9 0-44,17-3 33,2 0-381,-3 0 393,4 0 89,0 0 22,4 0-616,2 0 650,3-3 0,3 2 33,6-2-33,5 2-3277,2 0 3151,17 1 149,-7 0-843,12 0 809,-10 0-948,0 3 0,0-1 959,9 2 0,-9-1 0,-2 0-34,-4 1-224,-5-1 1919,-8-1-2300,-4 0-257,-5-1 896,-1 0 0,-2 0 0,0-1 0</inkml:trace>
  <inkml:trace contextRef="#ctx0" brushRef="#br0" timeOffset="45060">15137 13827 13700,'-25'12'616,"-2"2"-358,1 5-213,-5 3 55,-2 3-72,-1-2 0,0 0-1667,13-8 1,0-1 1216,-11 8 0,1-2 389,6-1 693,4-2-2005,-5 11 561,12-12-2493,-2 12 2457,13-19 1,2 1 0,1-8 0</inkml:trace>
  <inkml:trace contextRef="#ctx0" brushRef="#br0" timeOffset="45584">14820 13792 13723,'10'27'683,"-1"-1"-571,-1-4-90,1 3 23,2 3-23,2 2-1661,2-2 1,2 1 698,4 8 945,-3-9 1,-1-1 853,1-1-854,-2-6 1,-1 0-1087,2 4 1081,8 8 0,-18-19-56,-1-5 2666,-2-1-2846,-2-2-2520,0-2 650,-2-1 2106,0-2 0,0 0 0</inkml:trace>
  <inkml:trace contextRef="#ctx0" brushRef="#br0" timeOffset="46064">15688 13734 14451,'10'20'863,"-1"0"-662,-9-7 292,0 13-280,0-2-3490,0 10 2493,-3-4 874,-1 1 814,-3 2-870,0 0-1861,-4 15 1895,5-11-68,-2 9-12,4-17-1103,2 0 0,0 0-509,0 2 1304,1-5 1,1-1 319,0-10 0,1-7 0,-1-2 0</inkml:trace>
  <inkml:trace contextRef="#ctx0" brushRef="#br0" timeOffset="48320">8964 15003 10809,'21'-4'471,"-2"1"-449,-10 3 57,-1 1 100,5 0 62,14 1 0,5 1-163,4-2-11,1 1 1,0-1-68,0-1 50,-2-2 1,5-1 27,5 0 0,2-1-371,-2-1 0,0 0 304,1 1 0,-4 0 34,6 0-28,-16 1 0,1 1-676,0-1 0,-1 1 659,1 0 0,-2 0 5,-3 0 1,-3 1-6,10-1-6,9-1 1,3 0-261,-20 1 1,-1 1 265,24-2 0,-1 0-22,-5 2 22,-1 0 0,-5 1-2500,-1 0 2511,11 0-11,-10-1 874,11 0-908,-21 0 1,-1 0 33,18-1 3,-13 0 1,6 1 0,-3-1 13,3-1 0,0 0-988,9 0 0,-1 0 993,-14 1 0,-1 0-516,0 0 0,-2 0 494,17-1 0,-15 2 0,0-1 1216,12-2-1216,3 1 0,0-1-23,4 0 3,-11 1 0,2 1 20,-10 0 0,0 0-6,10 0 1,0 0 862,-13 0 1,-1 0-858,-1 1 0,-1-1 529,25-1-529,-8 0 0,1 1 0,-15 0 0,0 1 0,6-1 0,5 0 0,-5 0 0,-8 0 0,1 0 5,20-1 1,1-1-1,-17 1 1,-1 0 33,9 0 1,0-1-35,-10 2 1,-2-1 218,0 1 1,0 0-220,-1 0 1,0 1-244,24-3 261,-4 1 38,0 1 1,1 0-29,-15 0 1,0 1-299,1 0 0,3-1 0,-3 1 293,-1 0 0,-1 0-6,0 0 1,0 0 16,-1 0 0,2 0 13,14-1 1,7-1-1,-5 1 9,-6 0 1,0 0-32,6 0 0,5-1 0,-7 1-2,-13 1 0,-4 0 22,1 0 1,2 0 823,6 0 1,4 0 0,-3 0-853,-1 1 1,1-1-12,-3 1 0,4-1 1,0 0-1,-6 1-6,3 0 1,-2 0 11,12 0 0,1 0-263,-1 0 1,-2 0 250,-10 0 1,0 0-6,8 0 0,2 0-864,-4 0 1,0 0 874,3 0 0,1 0-11,-1 0 0,-1 0 129,-2 0 0,-1 0-135,-2 0 1,3 1 31,0-1 0,5 0 1,-3 0-590,5 0 1,-1 1 562,-6-1 0,3 0 0,-7 0-658,-11 0 0,-1 0 663,12 0 1,1 0-6,-9 0 0,1 0 925,10 0 0,-1 0-947,-9 1 0,-2-1 16,0 1 0,1 0-932,10 0 0,0 1 938,-11-1 0,1 0 11,7 1 0,-1 0 820,10-1-831,0 1 0,0-1 0,0 0 0,4-1 4,-16 1 0,5-1 0,-3 1 12,1 1 1,-2 0 1122,0 0 0,-1 0-1134,1 0 1,-2 1-122,15 1 105,-20-3 3287,6 1-3232,-24-2-44,-4 0-33,1 0-1,-2 0-302,1 0-97,-1 0-889,-1 0 287,0 0 1,-2 0-1</inkml:trace>
  <inkml:trace contextRef="#ctx0" brushRef="#br0" timeOffset="49662">11238 15361 9778,'29'-13'381,"-1"3"-212,-13 7-35,3 0 79,2 0 145,4 0-167,2 0-57,1 1-3411,0 0 3644,8 1-2534,-10 1 2335,6 0-748,-12 0 725,-4 3-1324,-1 1 1380,0 9-111,-5-1 1213,2 6-1247,-6-1 1836,-2 2-1859,-2 11-33,-1-6-11,-5 9-67,-3-10 78,-8-1 1158,-16 9-1091,-4-10 0,-3-1-67,13-5 0,0-2 1638,-14 5 0,2-4-1544,0-3-497,4-6-68,7 0 370,8-4-90,11-3 147,2-8 55,1 0-3288,2-5 3151,2 7 103,2 1 1,3 3-1,4 0 135,35 0 1,-15 2-102,0 1 0,0 0-2234,3 1 2234,-6 1 0,2-1 68,13 2-74,-12-1 1,-1 0 5,10 3-510,-8-3 1,0 1-1474,5-1 2539,12 0 0,-35-1 0,-4 0 0</inkml:trace>
  <inkml:trace contextRef="#ctx0" brushRef="#br0" timeOffset="50138">12475 15265 13846,'-24'27'840,"-3"0"-683,-5 0-113,-3 1 92,-3 1-743,0-2 629,2 0-28,9-9 1,1 0-18,-4 4-71,-8 6-522,28-18-192,4-3-2469,3 3 2513,1-6 1,2 1 0,0-4-1</inkml:trace>
  <inkml:trace contextRef="#ctx0" brushRef="#br0" timeOffset="50717">12159 15251 13913,'30'25'616,"-1"1"-560,-7-4-1695,-2-2 1,0 0-476,14 13 2153,-11-11 1,0 0 907,11 10-947,-2-3 964,-1-2-920,1 4-309,-11-12 276,1 2 3017,-14-13-3028,-2-1 634,-2-4-702,-1 1-1310,1-3 381,-3 1 229,2-2-722,0 0-874,1-1 2364,0-4 0,-2 3 0,0-3 0</inkml:trace>
  <inkml:trace contextRef="#ctx0" brushRef="#br0" timeOffset="51286">12896 15186 12568,'22'11'1188,"-1"1"-841,-13 6-100,4 4 44,1 3-123,1 3 112,2 5 1,0 1 144,6 11-352,-5-8 0,1 0 5,-5-11 1,-2-1-7,-2 1 1,-1-1-39,6 16 33,-8-11-3344,-6-21 3185,0-5 92,0-1-1524,1-3 549,2 0-302,0-1 1277,9-17 0,-7 13 0,4-13 0</inkml:trace>
  <inkml:trace contextRef="#ctx0" brushRef="#br0" timeOffset="52637">13779 14366 8804,'22'6'862,"-4"-2"-615,-12-4 21,1 0-121,2 0-58,3 0 12,2 0-22,4 0 33,2 0 0,17-2-101,12-4 63,-18 0 1,4-1 0,-2-1-869,5 0 0,1-1 864,-7 1 1,2-1 0,4-1 128,6-1 0,4-2 0,1 1 0,-5 0-1068,-7 3 1,-2 0 0,2-1 881,1 1 1,4-2-1,1 0 1,-2 1 0,-5 1 30,11-3 1,-3 2-931,1 0 0,0 1 902,1-1 1,-1 1-139,0 0 1,1 1 149,-3 0 0,4 0 9,-1 0 0,5-1 1,-1-1 25,-3 1 1,0 0-1,-1-1-52,0 1 0,0 0 1,-2 0 21,-3-1 1,-2 0 0,-6 1 44,7-2 684,4-3-706,-23 7-22,0 1-12,-9 3 2097,1 0-2119,-7 3 441,0 0-441,2 0-23,2 0-235,10 1 2559,6 3-2772,0 0-145,0 3 22,-9-2-2683,-1 3 2638,-8-3 1,0 0 0,-8-3 0</inkml:trace>
  <inkml:trace contextRef="#ctx0" brushRef="#br0" timeOffset="53839">10834 15862 10025,'23'0'616,"-3"0"-448,-13 0-11,2-1-22,4-1 111,2-4-100,6-1-57,19-8 1,6-3-624,-18 7 0,2 0 590,4-2 0,6-2 0,-1 0 104,-1 2 1,0 0 0,3 0 31,-4 2 1,4 0 0,1 0-1,0 0 1,-2 1-720,3-2 0,-1 0 0,0 1 1,2 0 537,-1 0 0,2 1 0,0 0 0,-1 0 1,-5 1-284,2 0 1,-4 1 0,7-1 336,-4 0 1,7-1 0,4 0-1,2-1 1,-1 0 0,-3 1 0,-6 1-500,2 0 0,-6 1 0,1 0 0,4-1 442,-2 1 0,5-2 0,3 0 0,1 0 0,-3 0 0,-4 2 0,-8 1 76,12 0 0,-7 1-483,-2 2 1,0-1 538,8 1 1,-1-1-91,-13 3 1,-1-1 25,7 0 1,-1 0 35,5 0 445,-7 0-434,-4 2-46,-9-2 13,-1 1 1615,-11 0-1616,-1 0-77,-6 2-1,-1-1-11,0 0-11,5 1 1723,-3-1-1756,3 0-124,-5 0-875,-3 1-2234,1-3 2798,-6 1 1,4-1 0,-4 2 0</inkml:trace>
  <inkml:trace contextRef="#ctx0" brushRef="#br0" timeOffset="55401">8382 17177 10742,'21'-7'639,"-1"2"-617,-11 4 45,5-1 23,5-1-90,6-2 11,5-2 11,5-2-3299,4-1 3162,1 0 149,0 1 44,-12 2 1,0 1-211,21-4 132,-3 0-2217,-17 4 2250,-16 4 2185,-8 1-2263,0 1-11,-5 0-605,1 0 146,1 0-452,2 0-512,-1 0 2298,0 0 0,-2 0 0,-1 0 0</inkml:trace>
  <inkml:trace contextRef="#ctx0" brushRef="#br0" timeOffset="56059">8451 17464 11112,'25'0'694,"-1"0"-548,-10 0 0,4-1 22,3-2-45,5-1 123,5-1 1,3-2-45,13-1-935,-8 1 1,-1 0 844,5 0-89,-4 1-161,3 2 451,-22 2 101,1 1-369,-20 1-34,0 0-78,2 0-1233,2 1 1,1 1 420,0 1 879,-1-1 0,-3-1 0,0 0 0</inkml:trace>
  <inkml:trace contextRef="#ctx0" brushRef="#br0" timeOffset="64430">10219 16527 14406,'-23'-1'257,"-1"1"-212,8 1-34,-4 4 23,-4 1-34,-3 4 0,-3 0 0,-2 2 123,-13 7 1,-1 1-107,23-10 0,-1 1 27,-6 5 1,-6 5 0,0 0 0,8-3-520,-7 9 481,2 0 0,3 0 5,13-6-3220,0 1 3265,-3 15-33,5-9-35,-1 12 68,7-12-56,3 0-2082,-3 10 2104,4-9 23,-2 7 228,5-13-261,0 1 2256,0 1-2257,1 12-1158,0-10 1136,1 7 2817,0-13-2806,0 0 12,0 0-35,5 5-78,10 11 23,-2-12 1788,6 3-1945,13-12 213,-14-8-12,18 4 12,-17-9-34,31-1 56,-22-2-12,20 1 24,-31-2-3289,5-5 3162,-4 0 126,4-6-11,-7 3 0,1-2 22,0-1-44,10-10 44,-10 7 1,6-8-12,-12 11 0,-2-1-11,3-3 22,-4 2-10,2-3 10,-4 4 101,1-3-56,-4 3 124,1-10-124,-3 11-67,1-6 101,-1 9 3175,0 1-3048,0 0-4,-5-3-135,1 2-33,-6-2 0,3 5-56,-3-1 0,-4 0-910,1 3 944,-3-2-34,5 4 11,-5 0-2922,-12 1 2922,6 1 45,-8 0-45,13 0-1569,-15 9 1558,11-3 0,-10 7 11,16-3 2291,-1 0-2336,1 1-2200,-7 8 2245,6-5-22,-4 7 2257,8-7-2302,-5 7 22,7-5-493,-10 15 101,13-15-1355,-1 11-90,6-14 3234,4 3-4640,3-6 2457,2-1 1,0-4 0,-2-1 0</inkml:trace>
  <inkml:trace contextRef="#ctx0" brushRef="#br0" timeOffset="65851">10789 16517 9364,'-22'13'761,"3"-1"-446,11-4-13,0 1 57,-1 2-57,0 0-3347,-2 1 3348,-1 1 33,-1 2-101,-1 1 12,0 2 89,-7 11-1319,8-6 1,1 0 1004,-8 15 34,0 7 11,12-11-44,4 2-164,0 12 141,3-11 0,1-3-1388,5 6 1466,-2-15 1378,5 11-1411,2-12-12,2 1-10,1-1 162,1-2-208,-2-7 2269,0-2-2279,3 1 10,7-1 35,13 3 3264,-9-6-3071,23-2-216,-25-7 11,9 0 179,-4-4-89,-11-2 458,25-20-469,-22 9-3356,15-12 3308,-20 14 25,0-1-2223,7-7 2223,-4 4 22,4-4-56,-8 6 146,-2 1-78,0 0 145,1-8 2146,-5 7-2169,1-15-122,-8 14 56,0-9-113,-1 7 102,-1-9-101,0 7-12,-1-6 1,-1 9 55,-3 1 12,-9-12-79,4 11 22,-6-9 35,6 13 10,-5-2 68,-14-5-124,9 5 3254,-8 0-3115,9 8-161,7 2 11,-8 0-11,9 2-34,1 1 23,-1 1 0,1 0-213,-18-1 146,13 1 44,-12 0-257,11 2-216,4 0 148,-5 0-156,5 0-57,-2 0-290,-2 0-304,-1 0-2111,-16 3 2687,12-1 0,-4 1 1,17-3-1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34:43.160"/>
    </inkml:context>
    <inkml:brush xml:id="br0">
      <inkml:brushProperty name="width" value="0.09071" units="cm"/>
      <inkml:brushProperty name="height" value="0.09071" units="cm"/>
      <inkml:brushProperty name="color" value="#FF0000"/>
    </inkml:brush>
  </inkml:definitions>
  <inkml:trace contextRef="#ctx0" brushRef="#br0">12579 12281 6171,'0'0'0</inkml:trace>
  <inkml:trace contextRef="#ctx0" brushRef="#br0" timeOffset="22439">4429 8482 15739,'-8'24'79,"0"-1"-79,1-9 11,-1 2 0,-1 2 0,-3 7 1,-2 3-3289,-8 16 3230,2-8 1,1 0-2211,-4 4 2257,9-17 0,0-2-317,-1 3 306,-5 6 11,1-2 11,5-7-22,-5 6 11,8-11-33,-8 11 33,7-10 0,-5 8-12,8-13-21,-3 2 33,4-5 2066,-2 1-2122,0 1 3180,3-3-3157,-5 3 66,-2 1-33,5-4 708,-6 4-753,7-5 45,0-2-33,3 0-34,2-4-1177,3 0 1232,3-1-32,2 1 10,4-1 34,8 0 0,-1 0 0,7 0-56,16 0 22,-11 0 23,18 0-56,-1 2 61,-18 0 1,1 0 5,0 1 0,1 0 0,0 0 0,1 0-6,3 0 1,-1 1-12,-6-2 0,1 0-264,7 0 0,0 1 202,15 0-140,-17-2 1,0 0 89,-2 0 0,0-1 118,8 1 0,-3-1 11,8 0 0,-9 0 0,-24 0 22,-2 0-22,-4 0 529,0 0-551,-3 0-1071,0 0 1,0 0 0</inkml:trace>
  <inkml:trace contextRef="#ctx0" brushRef="#br0" timeOffset="23384">4499 8924 11997,'2'16'471,"0"0"-303,-2-5-34,0 2 348,0 20-404,0-9 1,0 16 67,-2-1-12,-1-8-55,-2 11-57,1-12 124,-3 15-68,2-8 11,-2 11-21,3-15-1448,-2 11 1391,3-14 1,-2 6 44,3-13 0,0-10 0,1 0-23,1-9 1,0-1 1435,0-3-1581,0 2-1154,-1-1-2011,1 1 3197,-1 1 0,1-2 0,0 1 0</inkml:trace>
  <inkml:trace contextRef="#ctx0" brushRef="#br0" timeOffset="24449">5368 9381 14978,'-2'21'235,"1"-2"-157,-1-5 1,0 3 66,-1 24-77,1-12-1664,0 9 1,0 2 1629,0-2 27,1-7 1,-1 1 16,0 6-11,-1-10 1,1 1-23,-4 18 22,0 1 0,-2 1-159,4-24 1,0-1 108,-2 14 0,-1-2 3259,0 0-3207,1-12 0,1 1-2,-4 12-44,-3 11 10,5-17 23,-3 8-22,-1-6-12,1 3-10,0-15-12,5-9 351,1-6-362,2-4 0,1-2-1480,0 1 24,-2-1 1467,-10-27 0,8 20 0,-7-20 0</inkml:trace>
  <inkml:trace contextRef="#ctx0" brushRef="#br0" timeOffset="26081">5390 9559 12210,'-7'-21'370,"2"2"-281,3 14-10,1-1 55,-2-2-67,3 1-33,-1-1-34,1-1 33,0 2-33,0 0 0,0 0 0,0 0 0,0-6 0,1 3-3277,0-3 3129,2 7 148,1-1 0,2 2 0,0 0 0,12-5-11,-6 4-1,13-5 1,-12 6 3287,10-2-3160,-9 4-105,6-2-11,-8 4-11,2-1-56,5 2 56,-4 0 11,4 0 0,-5 0-11,13 5 11,-9-1 0,8 5 0,-8 2 0,-5-2 33,8 10 57,-3 2-57,-2 2 46,-1 5-34,-9-3 33,-3 9-22,-2-2-45,-1 7 45,-2-14-56,-4 7 23,-5-8-3300,1 1 3173,-1-6 104,4-4-630,-9 10 630,6-7 0,-7 6 0,7-13 56,-7 6-11,0-5-2071,-16 8 2070,10-8-21,-9 2 2008,9-5-2031,1-2 45,-10 0-45,7-3-1560,-13-1 1582,18-2-22,-2 0 0,13-1 2254,1 0-2478,-1 0 22,4 0 66,-2 0-177,3-1 2831,-1-1-3706,2 0 1188,-1-1 0,3 2 0,1 0 0</inkml:trace>
  <inkml:trace contextRef="#ctx0" brushRef="#br0" timeOffset="27270">5893 10283 11582,'28'-3'494,"-1"0"-326,-12 3-12,1 0 57,7 0 78,2 6 68,6 5 202,2 14-259,-11-1 90,-1 14-79,-14-10-54,-3 12-214,-6-16-23,-2 3 68,-15 9-68,4-13 0,0 1 1,-1-1-23,-3-1 50,1-2 1,-1-2-51,1-1-3277,-17 9 3251,22-19 49,-3 1-23,8-7-101,-5 0 45,2-1-34,-3 0 1,4 0-1,1 0-442,-1 0 476,2 0 3163,0-1-3186,2 0-213,1-2 158,2 1 33,0 0-11,3 1 717,0 0-639,5 1 34,1 0 22,7 0-3299,9 0 3241,-3 0 58,8 1-10,-6 1-12,1 2-1135,-2-3 1090,1 0 45,-3-1-135,0 1-391,-2-1-2578,2 1 3104,-8-1 0,-1 0 0,-7 0 0</inkml:trace>
  <inkml:trace contextRef="#ctx0" brushRef="#br0" timeOffset="28621">7464 9418 11190,'39'-6'135,"1"2"-135,-6 1 33,5 2 46,1-1-3356,1 0 2152,-11 1 1,1 0 1180,16-1 515,-8 0 1,-1 0-426,6-1 397,-17 1 0,0 0-453,16-2-2065,-13 2 1975,2-1 11,-16 2-11,-5 1 259,-3 0-248,-2 0-11,-2 0 0,-1 0 1957,0 0-2932,0 0 2350,1 0-1375,-2 0 0,1 0 0,-3 0 0</inkml:trace>
  <inkml:trace contextRef="#ctx0" brushRef="#br0" timeOffset="29415">7558 9699 11930,'41'12'22,"2"-3"79,1-8-737,4-1 781,1 0-28,-14 0 1,0 0-62,-8 0 0,0 0-475,15 0 0,-1 0 520,4 0 55,-13 0 1,-1 0-68,0 0 1,1 0-2825,-13 1 2836,-10-1 271,0 1-271,-7-1-535,-2 0 1,0 0 0</inkml:trace>
  <inkml:trace contextRef="#ctx0" brushRef="#br0" timeOffset="30817">9940 8447 13409,'-3'31'471,"-2"1"-315,-4 0-100,-4 6-2762,-2 7 2706,5-20 0,1 0 45,-2 2 0,0 0-325,0 0 1,-1 1 295,1-3 1,-1 1-17,-3 8 0,0-2 0,4-9 0,0-1-154,-7 13 0,2-3 154,2-8 12,-3 6 10,13-24 1676,2-2-1899,1-2 414,0-1-258,6-4 597,2-1-585,26-6-57,-8 4 73,23 1 0,3 1-495,-25 3 1,0 0 533,23-1 1,0 2-23,-21 0 0,-1 0 5,0 0 1,2 0-1,10 1 1,0 1-6,-11-1 0,-1 1 0,7 0 0,-1 0 11,2 1-221,-6-1 232,-7 0 977,-6-1-987,-5-1 10,-4 0-22,-4 0-168,0 0-925,-3 0 1,0 0 0</inkml:trace>
  <inkml:trace contextRef="#ctx0" brushRef="#br0" timeOffset="31513">10145 8777 13824,'4'24'279,"-2"-2"-245,-2-6 11,1 2-12,-1 3-10,1 2 10,-1 5 1,0 18-23,0-7-138,0-12 0,0 0 138,0 14-6,-1-11 1,-1 0 5,1 0 1,-1 0-7,0-2 1,-1 1-6,1 0 0,-1-2 11,-1 0-22,0 11 22,3-24-3182,-1 3 3093,2-15-3199,0 0 0,0-11 2898,0 0 1,0-2-1,0 4 1</inkml:trace>
  <inkml:trace contextRef="#ctx0" brushRef="#br0" timeOffset="32294">10968 8289 11852,'0'22'896,"0"6"-818,0-10 101,0 6-89,0-5-3367,0 10 2617,0-6 1564,0 9-747,0 6-101,0 10-34,0 0 23,0-16 0,0 0-23,0 4 45,0 7-67,0-9 12,0-13 21,0 2 3243,0-13-3059,-1-3-195,1-3-22,0-1-1093,0-2 1,0 0 0</inkml:trace>
  <inkml:trace contextRef="#ctx0" brushRef="#br0" timeOffset="32707">10965 9237 12120,'0'0'0</inkml:trace>
  <inkml:trace contextRef="#ctx0" brushRef="#br0" timeOffset="33996">9052 9789 12053,'26'-1'291,"-1"0"-257,-4-2-23,6-2 68,11-1 21,8-2-416,-17 3 0,1 1 366,4-2 1,2 0 38,3 1 1,4-2-8,3 1 0,4-1 1,0 1-1088,-10 1 0,-1 0 0,3 0 1019,-1 0 0,3-1 0,1 1 0,-4 0 31,4 0 0,-3 1 0,0-1-90,2 0 0,0 1 0,3-1 59,0 0 0,3-1 0,0 1 0,-2 0-517,2 0 1,-2 0 0,2 0 521,-3 0 1,2 0-1,0 1 1,-3 0 28,-2 0 1,-3 1 0,0 0-42,0 0 0,0 0 0,-1 0 34,0 1 0,-1-1 0,0 1 98,0-1 1,-1 1-1,0 0-109,0-1 0,-1 1 0,0 0-12,-2 0 1,0 0 0,1 0-465,11 0 1,1-1 0,-2 1 445,-12 0 0,-2 1 0,2-1 3,7 1 1,1-1 0,-3 0 789,-1 0 1,-1 1-749,10-1 0,0 1-23,-13 0 0,-1 0 34,16 1 1,-2 0 207,-2 0-169,-14 0 0,-2 0 1935,-4 0-1929,0 0 3175,-15 0-2936,-3 0-307,-5 0 46,1 0-1172,-3 0 1,1 0 0</inkml:trace>
  <inkml:trace contextRef="#ctx0" brushRef="#br0" timeOffset="34921">9549 10298 15023,'-25'19'358,"0"0"-302,0 4 45,-10 13-56,8-6-17,10-10 0,0 2 0,0 3 0,1 1 16,-9 16-33,6-4 1,2 1-12,-1 6-17,6-5 0,2 0-5,3 5-40,3 0 1,2 0-152,7-2 151,-3-11 1,2-2-635,13 3 282,-7-15-359,3 2-2504,-1-18 2782,-5-6 1,2 2-1,-7-3 1</inkml:trace>
  <inkml:trace contextRef="#ctx0" brushRef="#br0" timeOffset="35638">9819 10458 13868,'1'28'773,"1"1"-571,-3-3-45,-3 5-34,-4 5-33,-3 3 11,-1-2 0,-2 2-68,-2 7-33,3-10 0,-1-2 45,-2 3-34,5-14-11,0 0 0,6-14-3277,3-5 2269,1-2-127,1-2 1079,3-4 23,2 1-102,4-4-101,12 0 102,-3 3 67,10-2-23,11 3 3366,-5 1-3190,-1 0 0,2 0-75,11 1-205,-14 1 0,-1-1 149,13 1 45,-4-1 23,-6 0-23,-5 1-67,-13-1 55,-4 1-111,-10 0-3154,-2 0 2645,-1-3 0,1 2 1,-1-2-1</inkml:trace>
  <inkml:trace contextRef="#ctx0" brushRef="#br0" timeOffset="36179">10035 10511 11649,'-12'25'1457,"2"-3"-1064,5 2 77,0 1 0,0 2-246,-2 11-82,0-7 0,0 6 1,0-4-1208,2-8 1,0 0 1075,-4 14 1,0 1 49,1-2 1,1-3-29,1-7 1,0 0-12,-2 14 1,0-2-23,1-7 0,3-4-426,4-26-2851,0-2 0,1-23 2804,4 6 0,-3-8 0,3 12 0</inkml:trace>
  <inkml:trace contextRef="#ctx0" brushRef="#br0" timeOffset="36705">10446 10661 10541,'32'-5'907,"1"-1"-616,-9 3 46,3-1-80,5-2 1,1 1-202,10-2-341,-7 2 0,-1-1 386,3 0 78,4 1-134,-17 2 217,-1 0 53,-19 3 261,-3-1-3853,-2 1 0,-5 0 2870,0 0 1,-1 0 0,2 0 0</inkml:trace>
  <inkml:trace contextRef="#ctx0" brushRef="#br0" timeOffset="37484">11238 10221 10451,'28'-6'762,"-1"2"-494,-13 4 35,1 2-67,1 0 44,1 4-101,0 1 90,3 1 44,0 3 494,15 13-504,-12-5-169,9 11-3257,-12 0 3302,-9-7-157,2 10 136,-10-9-1,-4 15-112,-7-9-1,-6 11-1150,-2-20 0,-2-2 1117,-12 11-11,10-11 0,-2-2 2313,-9 4-2313,1-4-851,0-3 806,4-2 45,2-1-134,4-3-225,-2 0 123,10-5-156,-2 1-56,11-4 123,-1 0 112,3 0 941,-1 0-739,0-9 11,0 3 11,1-7-44,1 5 3309,0 2-3295,2-2-14,7 3 22,1 1 33,13 3 101,-8 1-112,7 0 113,4 3-113,-3 0-11,4 4 0,1 1-280,3 1-45,-6-1 0,-1-1-863,1 0 1188,6-1 0,-17-4 0,4 0 0</inkml:trace>
  <inkml:trace contextRef="#ctx0" brushRef="#br0" timeOffset="38122">11768 9957 12860,'29'28'964,"-4"-1"-763,-10-5-33,0 3-78,1 1 89,6 17-168,-5-9 22,-6-11 1,0 0 11,4 10 28,-5-10 0,-1 0 83,5 24-49,-7-11 0,-2-1-29,-4 12-67,-3-20 1,-3-2-1,-8 4 79,-4-2-90,-14 10-56,7-12-34,-10 5 12,11-14-102,0-3-112,4-3-704,-1-1-1369,9-4 2365,2-2 0,7-2 0,2-1 0</inkml:trace>
  <inkml:trace contextRef="#ctx0" brushRef="#br0" timeOffset="38673">12437 9886 12468,'6'30'1064,"-1"-2"-716,-5-8 10,0 2 202,0 19-403,0-16 0,0 2-245,0 8 0,-1 2 116,0-7 0,-1 1-6,-1 6 0,-1-2-10,-3 6-1,2-16 0,0 0 11,-2 4 1,-1 6-1,2-12-67,0 2 23,4-14-269,1-5-1244,1-2-1742,0-3 2457,0-8 1,0 5 0,0-5 0</inkml:trace>
  <inkml:trace contextRef="#ctx0" brushRef="#br0" timeOffset="39014">12352 10863 14305,'0'0'0</inkml:trace>
  <inkml:trace contextRef="#ctx0" brushRef="#br0" timeOffset="40148">8366 12645 11672,'25'-4'560,"1"1"-526,-3 2 33,4-1-56,7-1 1,6-2-3289,4 0 2124,-19 3 1,0-1 1168,3 1 1,0 0-52,0 0 0,2 1 46,-1 0 1,2 0 342,6 0 0,0 1-365,12 0-639,-18 0 0,-4 0-78,-10 0 2270,-2 0-1542,-17 0 0,2 0 0,-3 0 0</inkml:trace>
  <inkml:trace contextRef="#ctx0" brushRef="#br0" timeOffset="40617">8461 12912 12736,'21'17'426,"0"-4"-415,-3-12 90,4 0-79,3-1 12,5 0 78,-4-1 1,1 0-35,20-2-78,-15 1 0,2-1 17,0 1 0,-2 1-631,14-2 547,-20 2 0,-2 0-411,-2 1-217,-8 0-257,-7 0-2325,-3 0 2920,-4 0 0,0 0 0</inkml:trace>
  <inkml:trace contextRef="#ctx0" brushRef="#br0" timeOffset="43865">10778 11958 13835,'-8'22'302,"-2"4"-224,-3 5-78,-4 7 12,-1 6-1651,7-20 1,1 1 485,-1 0 1,-1 1 1174,1-1 1,0 0 311,-4 7 1,0 0-335,-5 11 376,5-14 0,2-3-388,3-6 12,-2-2-56,9-14-112,1-3-123,1-1 2585,0 0-2271,1-2-12,-1-2 67,2-3 842,2 2-920,2-1 274,7 3-341,-1 0 45,7-1-146,-1 1 89,14-2 79,-3 2 0,12-2 0,-14 3 0,0-1 0,17-1-11,-6 1 0,-2 1 11,5-1-1639,-13 2 1,-2 1 1277,-2-1 181,-4 1 12,-10 0-448,-4 0 78,-1 0-212,2-1-1928,3-2 2678,-3 0 0,0-1 0,-4 2 0</inkml:trace>
  <inkml:trace contextRef="#ctx0" brushRef="#br0" timeOffset="44408">10888 12047 12199,'4'34'817,"-2"-5"-559,-4 3-67,-2-4-45,-3 4 22,-1 4-395,0 3 316,-1 1 26,2 0-93,-1 0-1407,3-13 0,1 0 1418,-3 10-77,1 9 88,2-20-66,-2 7 22,3-16-2389,-1 5 2086,3-20-123,1 0-2851,0-1 2986,0-7 1,0 4-1,0-5 1</inkml:trace>
  <inkml:trace contextRef="#ctx0" brushRef="#br0" timeOffset="44924">11651 11609 10170,'0'27'1580,"0"0"-1232,0-4-68,0 2 11,-2 6-123,1-6 0,-2 1-33,-2 16-63,2-14 1,0 1-3296,-2 13 3251,2-11 0,-1 1-17,-2 15-6,2-17 1,0 0 17,-4 19-23,3-16 0,-2 4-34,4-18-706,0 0 214,1-11-1503,2 1 3853,-1-9-2680,1 0 1,0 0 0</inkml:trace>
  <inkml:trace contextRef="#ctx0" brushRef="#br0" timeOffset="45246">11574 12572 6596,'0'0'0</inkml:trace>
  <inkml:trace contextRef="#ctx0" brushRef="#br0" timeOffset="46198">9808 13075 11336,'36'0'235,"0"-2"-190,-9-1-12,7-1 12,9-2-1684,-18 2 1,3-1 570,19-1 0,4-2 1265,-10 2 1,2-1-146,-3 1 1,2 0-1,-1 0-314,-6 1 0,-1 1 0,0-1 269,3 0 0,1 0 1,0 0-229,3-1 1,0 1 0,1 0 224,0-1 0,1 0 0,3 0-7,-8 2 1,3-1 0,2 0 0,2 0-1,0 0 6,-4 1 0,2 0 0,1 0 1,1 1-1,0-1 0,-1 1 1,-1-1-4,-1 1 0,0-1 0,-1 1 0,0-1 0,0 1 0,1 0-110,5 0 0,2 0 0,1 1 1,-2-1-1,-3 1 0,-4 1 110,3 0 0,-5 0 0,2 1 58,5-1 0,4 0 1,-1 0-1,-4 0-58,-6 0 0,-3 0 0,1 0-114,2 0 1,2 0 0,0-1-1,-7 1 120,-3-1 0,-4-1 150,22-2 1153,-12 0-1007,-4 0 1773,-16 2-1895,-4 0 1902,-12 3-5359,-1 0 3456,-7 0 1,5 0 0,-6 0 0</inkml:trace>
  <inkml:trace contextRef="#ctx0" brushRef="#br0" timeOffset="47605">10726 13586 10787,'12'-19'202,"-1"1"-124,0 9-78,1-2 34,2 1 10,2 0 1,2 0-34,11-5 57,-5 6-3345,8-4 3374,4 5 49,-9 2-23,9 1 79,-12 3-22,-1 1-68,-3 0-23,-2 1 1,-5 0 3186,-3 1-2768,0 7-363,-5 1 91,3 25-677,-6-12 452,0 13 34,-2-14-45,-4 0-688,-1 2 699,-6 1-6,-4-2 1,-1 1 28,-7 7-34,5-7 0,-3-1 410,-15 7-410,8-10-1537,6-5 0,1-1 1537,-2-1 165,-14 3-244,20-10-78,-6 0-67,15-4-89,-3-1 223,0-1 3366,0-2-3154,3 0-178,4-2 56,1-1 499,2 3-488,-1-5-11,2 3-78,13-8 100,-5 6-44,17-4 22,-11 8 123,7 1-112,-3 1 0,16 0 17,-6 0 0,1 1-577,5 0 0,-1 1 50,-3 0 1,-1 0-802,13 2-201,-22 0 681,-1-2 1,-8 0 0,-2-1 0</inkml:trace>
  <inkml:trace contextRef="#ctx0" brushRef="#br0" timeOffset="48134">11614 13187 12669,'1'25'852,"1"0"-516,-2-3-168,0 0 0,0 4-78,0 2 22,-1 1-23,0 1-33,-1 0 23,-1-2-46,0-2-33,0-4 34,0-4-12,0-1-67,0-6-33,2-2-280,0-5-325,1-3-410,0 0 1,0-1 0</inkml:trace>
  <inkml:trace contextRef="#ctx0" brushRef="#br0" timeOffset="48516">11557 13891 10159,'0'0'0</inkml:trace>
  <inkml:trace contextRef="#ctx0" brushRef="#br0" timeOffset="49544">9342 15713 13364,'46'-15'0,"-21"8"0,1 1 39,1 2 1,0 2-659,4-2 1,0 0 601,3 1 1,1 0 178,-3 0 1,3 0-1209,3 1 0,2 1 1,-4 0 277,-8 0 1,-1 0 767,15 1 0,-8 0 0,-27 0 0,-7 0 0</inkml:trace>
  <inkml:trace contextRef="#ctx0" brushRef="#br0" timeOffset="49952">9338 16034 11157,'25'1'1109,"0"0"-896,-9-2-124,5-2 1,6-3-12,6-1-33,9-2-45,-19 4 0,3 0 33,18-3 1,3-1-401,-9 2 1,1 0-8,-3 1 1,2-1 0,-2 1-1266,7 0 1,-1 0 1565,2 0 1,-4 2 0,9-2 0,-14 3-1</inkml:trace>
  <inkml:trace contextRef="#ctx0" brushRef="#br0" timeOffset="50909">11065 14982 12972,'-1'28'796,"0"0"-550,-6-3-112,-1 3 101,-1 4-123,-2 3-3389,-1 1 2561,-1 3 716,1-2 462,-1 0-445,1-6 0,-1-2-51,-1 5 34,2-9 0,1-2-312,3-10 256,1-5 2929,4-3-3186,2-4-1428,0 0 1741,2-6 0,3 1-34,5-8 269,2 4-414,2-1 22,-1 4-11,21-2 134,-10 2 28,6 2 1,2 0 5,7 0-1639,-10 2 1,1 0 1523,21 0 132,-23 1 0,2-1-509,15 1 1,2 0 479,-12 1 1,0 0 5,9 0 1,0 0-247,-10 2 0,-3-1-309,10 2-536,6 0-652,-29-3 1749,-4 0 0,-9-1 0,-3 0 0</inkml:trace>
  <inkml:trace contextRef="#ctx0" brushRef="#br0" timeOffset="51460">11356 15112 14048,'-8'31'761,"-1"16"-671,7-13-40,0-10 1,1 3 5,-1 15 0,1 0-51,0-14 1,0 1-817,1 17 0,-1-1 811,1-18 0,0-3-2707,2 22 2550,3-7-224,0-7-381,6-2 179,-7-14-2694,4-2 1643,-5-11 1634,2-5 0,-3 2 0,0-4 0</inkml:trace>
  <inkml:trace contextRef="#ctx0" brushRef="#br0" timeOffset="51867">12544 14918 14193,'-18'17'89,"-1"1"1,0-1 0,0 1-74,1-1 1,0 0-434,-3 2 1,0 0 427,-1 1 1,-1 1-24,0-1 1,0 1 11,0-1 0,0 1 38,-5 4 0,0-1-929,4-2 0,2 0 71,1-3 0,1 0-1948,-5 7 2768,15-15 0,4-4 0,2-4 0</inkml:trace>
  <inkml:trace contextRef="#ctx0" brushRef="#br0" timeOffset="52244">12139 14932 14003,'33'36'828,"-2"0"-2467,-14-10 1,-1 1 525,-2-6 1,0 1 1128,5 9 1,1 0 699,-6-10 0,2 1-700,6 9 1,1 1 203,-5-9 1,-1 0-457,4 7 1,1 0-1070,-2-5 0,-1-2 1305,12 14 0,-5-7 0,-12-17 0</inkml:trace>
  <inkml:trace contextRef="#ctx0" brushRef="#br0" timeOffset="53161">13131 14747 8590,'34'-7'1065,"-1"0"-919,-11 7-12,4-1-3411,0 1 2661,2 0 1633,-3 2-860,-1 3 44,-3 3 247,-4 19 0,-3 4-380,-1-1-1158,-9 15 1,-7 1 1112,-14-15-74,1-7 0,-4-1 1123,-2-8 1,-1-2-1118,-11 4 34,-12 3-12,10-9-223,-3-2-188,12-4-70,5-2 3624,20-3-3356,1 0-3041,4-5 3264,3 2 2,3-2-22,19 2 223,-9 2-146,13 0-2031,4 4 2222,-13 2-22,15 4 2335,-19 2-2301,0 1 369,6 9-313,-8-4-46,6 6 247,-5 5 23,-6-5-279,1 7-362,-8-10 282,-2-2 100,-2 7 203,-30 15-337,-3-8-117,8-13 0,-2-3 28,-18-5-45,9-8-2335,-1-1 1976,10-2 1,-1 0 988,-12-3-1940,-9-5-383,22-5 1693,5-12 0,10 14 0,4-6 0</inkml:trace>
  <inkml:trace contextRef="#ctx0" brushRef="#br0" timeOffset="53566">14413 14893 14978,'-39'21'157,"-2"3"-146,3 0 22,16-11 1,0 1-29,-1 1 1,0 1-1645,-1-1 1,-1 0 1413,0 2 1,0-1-612,1 0 1,-1 0 695,2 0 0,-1 0-135,2-2 1,0 0-914,-16 10-459,9-6 1647,5-1 0,14-9 0,1 0 0</inkml:trace>
  <inkml:trace contextRef="#ctx0" brushRef="#br0" timeOffset="53952">14027 14801 13544,'26'24'985,"-3"0"-4262,-2 14 1342,-4-5 1946,-7-10 1,1 1 1397,4 14-1393,-4-8 1,0 1-163,6 16 352,-7-17-1,2 0-1844,3 1 1,1-2-1639,3 4 3017,-3-10 0,-2-3 0,-6-12 0,-3-3 0</inkml:trace>
  <inkml:trace contextRef="#ctx0" brushRef="#br0" timeOffset="54704">14893 14613 10686,'28'-7'941,"-1"0"-705,-7 7 21,4-1-122,0 1 33,2 0-23,4 8 1,2 1-90,1 2 78,2 5 1,-2 3-46,-12 1 124,5 10-167,-14-5 43,-2 16-10,-6-8-46,-11 3 1,-5 0 0,-7 0-515,1-6 0,-4-3 380,-11 2-2972,-2-3 3050,-2-2 12,1-4 39,12-10 0,-1 0 6,-10 1 44,3-4 1,1-1-79,4-2-1872,-16-1 1625,30-2 2179,-1-4-2223,7-4 201,4 0 1,0-2 89,2 1-12,1 2 3288,0-1-3204,1 1-3349,8-1 3094,0 3 183,10-1 34,-2 5-23,3 0 23,2 0-34,2 0 0,0 0 3276,12 6-3183,-7 1-345,-3 1 0,2 2-219,11 4-1103,-1-2 0,1 2 1511,-14-6 0,0-1 0,0 1 0,-2-1 0,-2-1 1</inkml:trace>
  <inkml:trace contextRef="#ctx0" brushRef="#br0" timeOffset="55132">16107 14742 15594,'-22'32'672,"-5"0"-3949,-9 0 2135,15-15 1,-1 0 1655,-1 1 0,-1 0-514,-1-1 0,-1 1-697,1 0 0,-1 0 490,2 0 0,-1-1-296,2 0 0,1 0-304,1-1 0,1-1-1378,-14 12-1092,5-6 3258,6-6 1,12-8 0,3-2 0</inkml:trace>
  <inkml:trace contextRef="#ctx0" brushRef="#br0" timeOffset="55541">15809 14646 15706,'22'27'560,"-1"3"-471,-10 3-33,2 5-56,1 4-11,2-1 0,2 2-112,-7-15 0,1 0-970,3 6 1,2 4 0,-1-6-547,-2-7 1,1-3 348,4 7 0,1-2 169,13 4-2156,0-6 2928,-1-6 0,-14-10 0,-6-5 0</inkml:trace>
  <inkml:trace contextRef="#ctx0" brushRef="#br0" timeOffset="55943">16776 14475 16457,'4'43'638,"0"1"-492,-4-2-79,0 5-67,-1-6 0,-1 9 0,1-5-107,-2-5 1,0 1-122,1 6 0,-1 5 0,0-6-1411,-2-13 1,1-3 299,0 0 1,0-1-301,0-3 1,-1-1 1572,-6 17 0,5-20 0,-1-7 0</inkml:trace>
  <inkml:trace contextRef="#ctx0" brushRef="#br0" timeOffset="57633">10625 16033 12479,'25'-2'605,"-2"0"-527,-8 2 0,1 0 69,3 0-69,2-1-3355,2 0 3207,1-2-1168,3 0 1372,2-1-123,6 0 84,-5 0 1,4 0 150,8-1 1,6 0-129,-10 2 1,6-1 0,3 0 0,0 0 0,-5 1-609,6-2 1,-3 2 0,3-1 498,-8 1 0,4 0 0,0-1 0,-2 2 0,-6-1-9,10 1 0,-4 0 5,0 1 1,0-1-6,-2 1 0,1 0 278,-4 0 0,2 1 1,3 0-209,-2-1 0,3 1 0,0-1 0,-2 0-41,6 1 1,-2-1 0,3 1 12,-9-1 1,3 0 0,1 0 0,-1 0-1,-3 1 32,10-2 1,-3 1 0,0-1-30,0 1 0,-1-1 0,2 1-26,-8-1 1,2 1-1,-1 0 1,-3-1 13,6 1 1,-2 0-16,-5 0 1,1-1 0,-1 1 256,0 0 0,-1 0 0,2-1-264,1 0 0,1 0 0,1-1 0,-1 1-468,5 0 0,-1-1 1,1 1 467,-6-1 0,2 0 0,-2 0 1,-3 1-12,9-1 0,-3 0 621,-1 0 0,3-1-621,-4 0 0,2 1 0,-1 0-17,2-1 1,2 0-283,1 1 0,3-1 0,-4 1 299,-7 1 0,-2 0 0,9-1 0,1 1-694,0 0 0,-3 1 700,-8 0 0,-1 0 410,11 0 1,-1 1-411,-12-1 0,-2 1-581,1-1 0,1 0 575,14-1 0,1 0 0,-11 1 0,1 0 714,12-1 0,-1 0-709,-12 1 1,-1 0 17,1 0 0,0-1-23,2 1 0,0 0-12,0 1 1,1-1-156,-4 0 1,2 0-1,2-2 167,-2 1 0,2-2 0,1 0 0,-2 0-4,5 0 1,-1 1-1,2-2 6,2-1 1,2-1 0,0 1 0,-5 0 875,2-1 1,2 0-868,-9 1 0,7 0 1,1-1-1,-1 1 1,-6 0-7,11 0 1,-2 0-4,-9 1 1,4-1 0,0 0 0,-5 2-9,7 0 1,-5 1-7,-10 1 1,0-1 11,8 0 0,1 0 17,1 0 0,-2 0-39,10-1 22,-13 1 0,-2 0 2769,-5 0-2769,19 1 1597,-22 1-1597,15 0 126,-27 1-429,-4 0-201,-1 0-2773,-4-2 0,-2-1 2994,-9-2 0,6 2 0,-8 0 0</inkml:trace>
  <inkml:trace contextRef="#ctx0" brushRef="#br0" timeOffset="58796">12789 16150 12557,'27'-5'650,"-2"1"-470,-7 3 21,0 1-10,3 0-90,1 0 324,10 0-279,-6 3 44,8 3 68,-1 8-157,-11 0-3378,4 4 3465,-15-2-121,-3 2 190,-4 15-55,-6-3-113,-14 3 1,-5 2-56,-5 2-29,0-8 1,-2-1-6,-4-2 0,-2-4 45,-1-1 3231,0-4-3160,-11 1-128,22-12 1,-1-2-157,-18 5-694,9-5 570,23-4 113,6 0 145,5-2 23,0-4-23,0 0-66,8-3-12,10 2 145,28 1 34,-6 2-33,-13 3 0,1 1-57,0 1 1,-1 1-152,2 1 1,1 1-847,7 1 1,-1 1-393,-9-1 0,-2-1 1412,14 4 0,-25-6 0,-7-1 0</inkml:trace>
  <inkml:trace contextRef="#ctx0" brushRef="#br0" timeOffset="59195">13751 16204 16434,'-19'18'138,"1"1"0,-2 0 1,1 0-106,0-1 1,-1 0-6,-11 9 0,-1 1-28,7-8 0,0 1-468,-6 5 1,0-1 411,-5 7-208,16-15 1,1 0-432,-3 4-649,1-2-1226,17-13 2570,4-4 0,0 0 0,2-2 0</inkml:trace>
  <inkml:trace contextRef="#ctx0" brushRef="#br0" timeOffset="59570">13426 16150 13857,'28'29'1266,"-2"-2"-1019,-9-5 33,1 0-118,-3-3 1,2 1-68,1 2 0,1 1-78,1 1 0,0 0-17,-1-1 0,0 1-533,4 1 0,-2 0 208,11 12-84,-10-14 0,0-2-2868,2 1 0,-1-8 0,-6-7 3131,-5-4 0,-5-3 0,-5 0 0</inkml:trace>
  <inkml:trace contextRef="#ctx0" brushRef="#br0" timeOffset="59964">14211 16156 16535,'18'29'907,"-3"2"-671,-9-3-35,-1 4-190,0 4 29,-2-7 0,0 3-80,1 3 0,0 2-139,0-2 0,0 1-897,1 7 1,1-3-1189,2-1-1013,2 4 2984,-4-29 0,-2-8 0,-2-4 1</inkml:trace>
  <inkml:trace contextRef="#ctx0" brushRef="#br0" timeOffset="61507">17676 15363 12020,'45'-4'313,"-3"1"-313,-10 1 11,2 1-11,3-1-3277,2 1 2091,-11-1 0,-1 1 1108,12-1-1179,7-1 1033,-23 1 1122,-9 1-1089,-4 1 91,-6 0-908,-1 0 552,-3 0 0,0 0 1</inkml:trace>
  <inkml:trace contextRef="#ctx0" brushRef="#br0" timeOffset="61949">17623 15679 12468,'33'-1'481,"-2"0"-335,-5-1-101,4-2-1684,-5 1 1,3-1 798,15-1 840,-14 0 0,0 1 848,16-2-1134,-13 1 1,-1 0-298,-6 1 0,0 1 583,12-3 0,-3 1 0,-9 2 0,2-2 0</inkml:trace>
  <inkml:trace contextRef="#ctx0" brushRef="#br0" timeOffset="62880">19072 14694 11661,'-1'36'1221,"-1"1"-997,-4-6-90,-2 3 69,0 1-147,-2 3 67,-1 0-3400,-2 1 950,-2 0 2338,0-3 1368,-7 7-1368,7-16 0,-4 1 11,10-18 850,2-4-1029,2-3-392,2-1-179,1-2 347,2 0 111,-1-2 3245,-1-7-3098,1 1 78,0-6-67,1 7 223,0 0-201,3-1 34,4 2-56,7 1 112,20 3-3277,-4 1 3162,18 1 160,-8 3-337,5 1 472,2 3-1186,-22-2 0,0-1 1011,0-1 1,1 1-1,0 0 1,0 0-77,-1 0 1,0-1-456,21 3-2634,3 1 3160,-19-2 0,-6-1 0,-18-3 0</inkml:trace>
  <inkml:trace contextRef="#ctx0" brushRef="#br0" timeOffset="63287">19276 14867 12647,'-2'22'1233,"1"1"-998,1 1 33,0 4-66,0 6-124,0 5-22,0 6-22,0 3-29,0-14 1,0 1-6,0-9 0,1 1-73,-1 5 1,0 1-836,0-4 1,0-1-1188,0 10 2095,0 10 0,0-33 0,0-2 0</inkml:trace>
  <inkml:trace contextRef="#ctx0" brushRef="#br0" timeOffset="63675">20195 14691 15851,'-17'18'26,"0"0"0,-2 2 1,1-1-11,1 1 1,1 0-11,-3 1 0,-2 3-137,-4 7 0,-4 5 1,3-3-849,0-2 0,1 1 598,0 0 0,-1 3 0,2-3-1258,4-4 1,2-3 1373,-5 6 0,3-4 0,15-21 0</inkml:trace>
  <inkml:trace contextRef="#ctx0" brushRef="#br0" timeOffset="64030">19845 14618 13443,'21'30'1299,"-1"0"-1041,-5-6 89,3 4-212,2 5-3412,1 5 1039,0 4 1239,-1 1 1016,-5-7 0,-1 0 367,-3-9 0,0 0-670,2 10 0,1-1-946,3 9 1229,0-16 0,-1-2 0,-2-2 0,10 5 0</inkml:trace>
  <inkml:trace contextRef="#ctx0" brushRef="#br0" timeOffset="64818">20516 14619 8949,'37'-5'1210,"-1"2"-1098,-10 3 180,1 2-1,2 2 45,0 6-168,-3 0 34,-2 4-3460,-5 2 3370,-6 2-33,-6 3-34,-4 2-11,-2 3-34,-7 2 0,-5 0-45,-7-1-90,-3-4-89,-12 3 213,7-11 22,-6 1-11,10-11 11,3-2-22,3-2-2258,5-1 2146,1 0-112,4 0-280,1 0-1,3 0 102,0 0 290,2-3 2381,1 2-2268,4-2 3287,12 2-3037,0 0-26,10 2 0,3 2-101,-1 2-11,-3 0 0,0 1 426,7 12-180,-8-2-179,5 5 134,-11-2-3458,-3 1 3335,-3 3-1016,-1 3 1073,-2 0 918,1 13-908,-6-2-1812,-9 6 1813,-8-15-12,-10-10 1914,-2-10-2104,-4-3-79,-21-2-55,9-2 276,13-1 0,0 0-949,-8-2-818,2-2-1697,-1-9 3259,13 0 1,3 2 0,14 5 0</inkml:trace>
  <inkml:trace contextRef="#ctx0" brushRef="#br0" timeOffset="65165">21642 14812 13969,'-29'-6'246,"3"12"1,0 4-247,-6 7 16,-5 9 1,-2 2-17,15-10 0,0 2-75,-10 9 1,-4 5-1,4-3-244,7-7 0,0 2 319,-6 6 0,-3 4 0,8-8 0,3-3 0,-7 9 0</inkml:trace>
  <inkml:trace contextRef="#ctx0" brushRef="#br0" timeOffset="65510">21238 14709 13924,'13'35'1031,"1"1"-4308,0 0 2164,-3-7 0,1 2 1113,-2-6 0,0 0 699,4 9 0,1 1-1293,0 2 0,0-2-962,-3-7 0,0-1 110,4 6 1,-1-1 1445,4 6 0,-8-18 0,-4-7 0</inkml:trace>
  <inkml:trace contextRef="#ctx0" brushRef="#br0" timeOffset="66200">22105 14510 9633,'33'-1'1860,"-2"0"-1614,-9 1 46,0 3-57,1 3 134,-3 9 1,1 2-45,4 8-230,-5-3 1,-2 2-17,-2 7 61,-7 11 0,-3 1-3417,-1 6 3264,-6-16 1,-3 5 0,-3-6-371,-11 7 422,2-13 0,-2-1 17,-12 5 39,-1-9 0,-3-1-33,6-7 0,0-1-34,-17 4 0,0-2-51,0-6-44,4-4 2525,24-4-3008,8-3 591,1-7-321,6 0 146,9-10 89,3 9 45,9-2 78,12 8-33,-4 2 22,8 2 45,-10 1-45,0 3-55,7 8 21,-6 0-33,5 7 0,4 0 0,-2-1 0,-9-4 0,3 1 0,1-1 0</inkml:trace>
  <inkml:trace contextRef="#ctx0" brushRef="#br0" timeOffset="66675">22859 14392 15224,'0'22'1019,"0"4"-907,0 1 23,0 4-1774,-1-5 1,-1 0-655,-1 18 2293,0-16 0,0 0 1375,-1 13-1499,1-15 1,0 0-247,0 10 569,-1 7-1129,3-21 930,-2 7 0,1-18 0,-1 6 0</inkml:trace>
  <inkml:trace contextRef="#ctx0" brushRef="#br0" timeOffset="66930">22762 15254 12736,'0'0'0</inkml:trace>
  <inkml:trace contextRef="#ctx0" brushRef="#br0" timeOffset="68221">19295 15732 11224,'-22'0'593,"3"0"-278,12 0-114,1 0 79,0 0 0,0 0 79,-4 1-191,4 0 0,-1 0 0,3 0-78,2 0-280,1-1 156,5 0 34,14 0 0,4-1 90,16-1-1729,7-3 1,4-1 1658,-15 2 1,2-1-6,4 0 0,3-1 0,-2 1-553,2 0 0,0 0 549,2-1 0,4 1 17,-13 1 0,4 0 0,0 0 0,-2 0-28,3 0 0,-2 0 0,5 0 15,-3 0 1,4 0 0,2 0 0,-2 1 0,-3-1-16,4 1 0,-4 0 0,5 1 2,-5 0 0,5 0 0,1 0 0,-1 0 1,-4 1-15,3 0 1,-4 0 0,2 1 11,-2-1 0,2 1 0,-1 0 0,-3 0 22,-2 0 1,-2 0-1,4 0 0,7 0 1,5 1-1,0-1 1,-4 1-541,-5 0 0,-2 0 0,2 0 512,2 0 1,4-1-1,0 1 1,-3 0 5,1 0 0,-2 0 0,-3 0 11,7-1 0,0 1-11,-8-1 0,1 0 0,0 0-438,-4 0 1,-1 0 0,0 0 441,0 0 0,0 0 0,-1 0 312,0 0 1,-1 0 0,-2 0-312,12 0 1,-5 0 887,5 0-731,-19 0 1,0 0 50,6 0 1720,5 0-1474,-7 0-313,-11 0 3026,20 0-3172,-22 0 0,10 0 0,-12 0-2457,9 0 2457,-5 1-45,7-1-78,-6 1-135,-1-1 79,0 0-2347,-4 0 1853,-1 0 2113,-6 0-2718,-3 0 711,-22 0 0,12 0 0,-13 0 0</inkml:trace>
  <inkml:trace contextRef="#ctx0" brushRef="#br0" timeOffset="69067">20528 16050 12501,'20'-8'504,"2"1"-269,-2 6 69,4 0 54,1 0 0,2 2 68,20 6-2022,-17-5 1,-1 3 1786,0 6 0,-4 1-113,5 6-14,-10 0 0,-2 2 37,-2 6-11,-4 9-46,-8-6-2217,-4-2 2173,-11-1 0,-4-1-89,-2 4-143,-2-5 1,-1-3 141,-7-4 2039,-10 1-1949,6-9-12,-8-4 1,-1-2 59,7-2-71,0-2 1,3-1 2998,14-3-3110,1-1 523,-8-12-433,13 10-3233,-6-8 2949,15 13 283,1 0-33,30-5 89,-11 5-2268,26-3 2268,-16 6 23,21 0-118,-9 5 0,2 0-230,-13-2 0,0 0-1182,17 4 1,-5 2-1782,-14-4 3584,6 1 1,-23-5 0,-4-1 0</inkml:trace>
  <inkml:trace contextRef="#ctx0" brushRef="#br0" timeOffset="69540">21381 15819 14652,'12'20'819,"-3"2"-595,-6-2 22,0 3-11,-1 4-44,-1 1-124,0 3 12,1 1-57,-2 2 23,1-1-56,-1 13-1423,0-13 1322,0 4-235,1-18-202,1-6-2728,2-3 0,1-4 0,4 0 2699,-3-5 0,-1 1 0,-3-2 0</inkml:trace>
  <inkml:trace contextRef="#ctx0" brushRef="#br0" timeOffset="69884">21434 16493 9039,'3'-11'0,"0"2"0</inkml:trace>
  <inkml:trace contextRef="#ctx0" brushRef="#br0" timeOffset="79496">12508 16668 11863,'27'-7'269,"-1"1"-225,-8 2 91,4-2-135,8-3 45,8-2-45,7-2-6,-20 6 0,0-1 6,1 0 0,2-1-1639,11-5 1,1 0 1614,-8 4 1,-1-1 28,11-3 1,1 1 78,-11 4 0,-1 1 67,2 0 0,2 1-570,-2 0 1,4 1 0,-2 0 563,6 0 1,2 1-49,5 0 0,4-1 0,-4 1-418,-2 1 0,-1 1 343,-6 1 0,2-1 1,-2 1-12,3-1 0,1 0 19,-4 0 0,2 0 0,1-1 85,-2-1 1,-1 0 0,0 0-27,0 0 1,-1 0 0,-2 0-12,9-3 1,-5 1 157,-2-2 1609,-7 0-1431,-16 4 692,-4 1-1106,-9 4 3276,2-1-3160,-2 1-104,4-1-248,1-1-324,-4 1-616,1-1-1525,-4 0 2701,0-2 0,0 1 0,0 0 0</inkml:trace>
  <inkml:trace contextRef="#ctx0" brushRef="#br0" timeOffset="80584">14871 15216 11896,'29'-21'1076,"-4"2"-616,-10 12-24,-1 0 46,3 0 101,11-6-325,-2 2-135,15-5-804,-2 1 709,-14 7 0,1 0-1492,4-2 0,1 0 1492,4-1 0,1 0 28,1-2 0,1 0-161,1 0 1,1-1 145,-3 1 0,2-1 0,1 1 30,0 0 0,0 0 0,3-1-21,1 1 1,4-2 0,-1 1-1,-3 1-39,-2 1 1,-3 1-1,1 0 11,-2 1 1,1 0-1,-1 0 1,-5 2-18,-2 1 1,-3 1 5,13-3 0,0 0-1537,7 0 1537,-6 1 11,-11 1 2153,-15 3-2141,3-3-23,-4 2 12,4-2 291,-4 1-325,16-5-45,-15 5-280,9-4-2435,-21 4 2771,-13 2 0,7-1 0,-9 3 0</inkml:trace>
  <inkml:trace contextRef="#ctx0" brushRef="#br0" timeOffset="82127">22888 14300 10675,'-19'11'1019,"3"-1"-626,9-6-91,0-1-3579,-14 7 3502,8-3 21,-14 6 809,-4 4-798,2-2-167,-14 9 156,8-5-178,8-3 0,-1 1-35,6-5 1,-1 1 44,-17 11 1,-1-1-68,15-8 0,0-1 26,-4 3 0,-3 2 1,3-2-38,2-1 0,0 1 3,-8 7 1,-4 3 0,4-3-758,8-4 0,1 0 735,0 0 1,-2 1-1,2-1-75,0 3 1,2-2 104,-12 10-17,15-12 1,2 0 5,0 3-34,5-5 1,3-4-113,6-6 179,2-1-672,4-6-1427,0 0 105,5 0 2034,2 0 1,-1 0 0,0 0 0</inkml:trace>
  <inkml:trace contextRef="#ctx0" brushRef="#br0" timeOffset="83018">21716 15923 14809,'-17'6'729,"-1"1"-449,0 2-135,-7 2-10,-8 1-18,3-2 1,-5 2-32,-2 0 0,-4 1 0,2 0-212,6-2 0,1 0 0,-3 2 128,-3 1 1,-4 1 0,1 0 0,5 0-543,-4 1 0,3 1 543,5-4 1,-1 2 0,-1-1-33,-3 4 1,0-1 0,2-1 56,2 0 0,0-1-980,-7 4 1,-4 2 0,7-4 939,-4 2 1,13-5 0,3-1 190,7-3-224,2-1 822,7-4-901,0 0 62,6-4-3215,2 0 2860,5-1 0,-3 0 1,3 1-1</inkml:trace>
  <inkml:trace contextRef="#ctx0" brushRef="#br0" timeOffset="84197">12579 18068 15011,'45'1'-22,"1"-5"-56,-3-1-3199,1-3 2029,-11 2 0,1 1 1225,4-1 722,-11 2 0,-3 1-722,-6 2 23,-7 0 860,-3 0-860,-6 1-1446,-2 0 248,2 0 2017,2 0 0,-2 0 0,2 0 0</inkml:trace>
  <inkml:trace contextRef="#ctx0" brushRef="#br0" timeOffset="84757">12618 18220 13162,'41'-1'292,"0"-2"-253,-13-1 0,1 0-17,5-2 1,1-1-1662,9-3 1,0 1 1190,-9 1 0,-2 0 883,-4 1 1,-3 1-414,5 1 12,-6 1 11,-5 0-45,-9 3 100,-3-1 3176,-6 2-3227,0 0-475,0 0-2851,3 0 2457,-3 0 1,2 0 0,-3 0 0</inkml:trace>
  <inkml:trace contextRef="#ctx0" brushRef="#br0" timeOffset="85426">14752 16284 11369,'6'27'1435,"-1"-2"-1021,-5-9-122,0 1 55,0 3-168,1 6 0,1 1-179,1 1-1639,1 3 1,1-1-1639,2-11 2457,2 3 1,-5-14 0,-1-5 0</inkml:trace>
  <inkml:trace contextRef="#ctx0" brushRef="#br0" timeOffset="87320">22421 16150 14944,'-11'30'202,"0"0"-202,-5-5-123,1 1-494,-1 1-2660,1 0 0,1-1 2891,-1-2 0,7-11 0,1-4 0</inkml:trace>
  <inkml:trace contextRef="#ctx0" brushRef="#br0" timeOffset="88695">14066 17601 15448,'-15'26'583,"2"0"-460,3-4-101,0 2 1,0 2 44,2 1-67,0 2 0,2 0-67,1 0 67,1-1 22,2-3-145,2 2-34,0-11-1199,0 6 146,0-17-796,0 2-1271,0-6 3230,2-1 0,0 0 1</inkml:trace>
  <inkml:trace contextRef="#ctx0" brushRef="#br0" timeOffset="90054">14497 17564 12580,'16'-20'593,"1"3"-346,-6 12-112,2 0 66,2 0-33,2 0-11,2 0 45,3 1 55,1 2 147,18 0-191,-11 2 33,-1 1 1,1 2 111,4 9-213,-8 2 1,-3 3-101,-1 10 11,-2 11-33,-13-14-3300,2 13 3218,-2 3 48,-1-1 11,-3-4-2246,-5-1 2269,-4-9 55,-13 15-33,-12-5 2234,3-6-2279,-2-1 23,13-15-23,-7 1-34,-11 5 0,7-5 34,-4 3 12,10-8-12,4 0 22,-4-1 34,6-2-78,-8 2 22,11-5 3276,-7 3-3261,16-5-94,-1-1 46,1 0-3244,-1 0 3072,-1 0 126,1 0 57,1 0-202,3 0 235,9-3 11,-1 0 1,9-2 3253,-4 1-3138,2 2-15,15-3-55,-2 3-3345,15-2 3251,-13 4 26,-2 0 68,-6 0-57,1 0 79,13 3-90,-8-1 22,9 3 3254,10-1-3059,-22-3-3494,18 2 3341,-26-2-19,-2 0 67,-2 0-11,-7-1 78,0 1-123,-1 0 34,0-1-57,-1 1 3243,8 0-3115,-5-1-161,5 2-728,-7-2-729,-2 1 1457,0-1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36:42.750"/>
    </inkml:context>
    <inkml:brush xml:id="br0">
      <inkml:brushProperty name="width" value="0.09071" units="cm"/>
      <inkml:brushProperty name="height" value="0.09071" units="cm"/>
      <inkml:brushProperty name="color" value="#FF0000"/>
    </inkml:brush>
  </inkml:definitions>
  <inkml:trace contextRef="#ctx0" brushRef="#br0">3073 5347 11291,'30'10'-22,"-3"-3"22,-11-6 56,1-1-56,4 0 33,1 0 12,1 0-23,21 0-3299,-9 0 3207,7 0 93,-16 0-1,-10 0-2279,1 0 2257,-1 0 0,-1 0-1461,5 0 1461,-7 0 1528,5 0-1528,-5 0-1517,1 0 1562,7 0 1472,-5 0-1528,8 0 22,2 0-11,-4 0 2268,7 0-2268,-7 0-2268,3 0 2257,0 0 2324,15 0-2319,-14 0 1,1 0 5,17 0 0,3 0 11,-23 0-2280,1 0 2292,1 0 2256,1-1-2268,0 0 1,2-1-12,9 0-17,-7 0 0,-1 0 17,5 0 17,-5 0 0,2-1 28,8 1-40,-11-1 1,2 1-29,1-1 1,-2 1 33,10-2 1627,-8 2 0,0-1-1552,-6 1 0,-1 0-75,16-1-129,-14 2 1,0 0 117,13-1 0,-1 0 0,-2 1 0,1 0 0,-13 0 0,1 0-1093,6 0 1,4 0 0,-2 0 1062,3-1 0,-1 1 30,1 0 0,0 0-22,-3-1 0,-1 1 38,-2-1 1,-1 0 6,16 0-29,-11 0 0,0 1-22,-5-1 0,-1 0-61,17 0 89,-3-2 89,-28 2-55,0-1 33,-7 2 136,-1-1-68,-5 1 3141,0 0-3710,-1 1-1594,-1-2 2028,0 1 0,-1-1 0</inkml:trace>
  <inkml:trace contextRef="#ctx0" brushRef="#br0" timeOffset="1102">3336 5246 10899,'35'-2'370,"-1"0"-236,-9 2-100,6 0 44,7 0 0,4 0 62,-3 0 1,2 0-113,-9 0 0,2 0-1495,14 0 1,0 0 1471,-11 0 1,0 0-1254,0 0 0,1 0 1259,-1-1 0,2 1 0,-3-1 0,2 1 1,-2-1-468,6 0 0,2 0 471,2 0 0,4 0 0,-4 1-225,-5-2 1,-2 1 209,-5 1 0,1-1 0,-3 1-327,1-1 0,0-1 333,10 1 0,0-1 5,-11 1 0,0-1 450,16 0 0,3 0-461,-13 1 0,1 0 0,-2 0 0,3 0 0,0 0 5,12 1 1,-5 0 1862,-11 0-1901,-3 0-28,-6 0 1,0 0 38,6 0 2706,17 0-2673,-20 0-151,-10 0 151,3 0 1,-14 1 10,-2 0 1265,-2 0-1153,-3-1-201,0 1-841,0 1 689,2 0 219,12 7 0,-9-5 0,6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37:25.802"/>
    </inkml:context>
    <inkml:brush xml:id="br0">
      <inkml:brushProperty name="width" value="0.09071" units="cm"/>
      <inkml:brushProperty name="height" value="0.09071" units="cm"/>
      <inkml:brushProperty name="color" value="#FF0000"/>
    </inkml:brush>
    <inkml:brush xml:id="br1">
      <inkml:brushProperty name="width" value="0.09071" units="cm"/>
      <inkml:brushProperty name="height" value="0.09071" units="cm"/>
      <inkml:brushProperty name="color" value="#00FF00"/>
    </inkml:brush>
  </inkml:definitions>
  <inkml:trace contextRef="#ctx0" brushRef="#br0">2584 8570 14922,'-11'18'168,"1"-1"-135,6-7-33,1 0 23,-1 2 33,0 0-3333,1 2 3207,-5 15 92,3-9 23,-3 12-34,3-12-11,0 2 45,0 0-34,-6 20-11,4-16-45,-5 15 56,6-19 34,-6 24-67,3-16 38,-2 12 1,0 0-17,2-8 0,-1 4 0,2-1 3276,4-15-3193,-6 23-150,7-25 55,-3 3 12,5-8-56,1-11 23,0 3-34,0-6-2959,0 0 1256,-2 0-1507,-3-5 2457,-3-4 1,2 1 0,2-1 0</inkml:trace>
  <inkml:trace contextRef="#ctx0" brushRef="#br0" timeOffset="2175">2516 8643 9890,'22'2'291,"0"0"-279,-2-4 88,3-1 2,5-2 32,21-3-134,-21 2 0,1 1 17,0 0 0,-1-1 0,0 1 0,-3-1 27,8 0-44,-5-1 0,-3 2 0,-3-1 34,-3 3 56,-1-1-34,-1 2-34,-2 0 101,9-2-56,-8 1-33,6 0 11,-11 1 145,0 1 90,-6 1 370,1-1-291,-5 1-303,1 0-67,-1 0 11,2 0 11,-1 0 34,4 0-34,-2 0-11,2 0-3277,0 0 3162,-1 0 137,6 0-22,0 1 0,-3-1 23,1 0 33,-4 0-12,-2 0 3232,1 0-2992,-2 1 669,-1-1-953,0 3 23,-1-1 33,0 8-23,0 0-11,0 6-10,1 0 21,-1 11-33,1-5 34,-1 8-12,1-7-22,-1 0 0,0 1 11,0-1-11,0 1-3277,0-1 3174,0 2 103,0-1 0,0 0 11,0 11-11,0-9-22,0 7 10,0-12-2256,0 5 2257,-1-7 11,1 4-45,-2-9 45,0 0 2257,1-2-2268,-1-2 11,0 3 0,0-4 3276,-1 5-3160,1-6-105,-3 10-11,2-9 11,0 10-22,1-11 11,1 2 0,-1-2 0,0-2 0,0-1 0,0-2 0,1-1 0,-1-1 78,2 1-66,-2-1 32,0 1 68,-1 0-89,0 0 33,-2 1 0,-4 0 33,-6 0-89,-2 1 23,-5-1 55,0 0-33,-19 3-45,6-1 0,-13 2 90,-1 1-124,13-2 34,-7 2-3277,15-2 3106,-8 1 193,8-2-22,-7 1-11,12-2 11,0-1 34,1-1-1,-13 1-21,-2-1-1,1-1-11,4 0-11,12 0 11,1 0-12,1 0 12,-6 0 0,5-1 0,1 1-11,8 0 0,4 0 11,2 0-11,1-1 3287,2 1-6553,0-1 2457,0-6 1,1 5 0,-1-5 0</inkml:trace>
  <inkml:trace contextRef="#ctx0" brushRef="#br0" timeOffset="4381">3751 8571 12053,'1'22'437,"0"-1"-426,-7 0 68,0 3 44,-1 4-78,0 3-45,-1 3 22,1-7 0,-1 1-22,-3 16-1639,1-6 1,0-1 1579,0 6-151,1-1 0,2-1 210,0-1 0,3-10 0,1-1 0,-3 14-67,4-19 0,-1 9-45,2-23 2814,1-1-3106,-1-5 495,1-1-3368,0-2 3015,-1-6 0,0 4 0,0-4 0</inkml:trace>
  <inkml:trace contextRef="#ctx0" brushRef="#br0" timeOffset="5968">3721 8587 10641,'21'-6'68,"1"2"-68,0 3 67,6 0-34,3-3-21,5 0-12,-9-1 0,1-1 0,13-3-270,-13 3 0,-1 0 270,10-3 166,0 0-166,11-2-3235,-2 0 3235,-2 1 0,-9 2 0,-13 5 22,6 1 262,-8-1-284,4 1 0,-6 0 11,-6 1 68,2 0-34,-9 1 3231,-1-1-2735,-3 1 961,0 0-1368,-1 4-33,0 1 101,0 18-146,0-5 79,0 25-124,0-18 28,0 4 0,0 1-39,0 1 0,0 19 0,-1-13 11,0-7-11,-1 9 23,1-12-3300,-1 14 3162,1-10 81,0 10 34,0-15 34,1 9-34,0-9-11,0 14-169,0-19 191,0 4 3265,0-10-3266,0 5-10,0-7 12,0 4-12,0-8 0,0 0-56,0-3 56,-1-1-34,1-3 342,-1 1-252,-1-1 224,-5 3-168,0 0-12,-4 1-32,0 0 111,-12 1-101,1 0-11,-9 1-55,5-1-3289,-3-2 3274,0-1-16,-3-1 131,-12 0-112,11-2 45,-8 0-2307,15-1 2273,-6 0-22,8 0-68,-20 0 2285,17-1-2239,-5 0-5,8-1-40,12 0 3354,-4 1-3227,6 0-116,-1 0-1054,0-1 415,5 1-224,1-1-527,4-1 1457,0-2 0,1 3 0,0-3 0</inkml:trace>
  <inkml:trace contextRef="#ctx0" brushRef="#br0" timeOffset="7304">2420 7864 10563,'35'-14'224,"0"1"-190,-9 5-23,5-2 11,3 1-22,4-2-3277,2 0 2818,-12 4 0,0 0 459,14-4 390,-10 3 1,-1 0-414,-7 2 1,4 0-12,-24 5-918,-1 0-315,-2 1-626,-6 0 2712,-3 0 0,2 0 0,-1 0 0</inkml:trace>
  <inkml:trace contextRef="#ctx0" brushRef="#br0" timeOffset="7798">2732 7826 11571,'-1'22'986,"1"-2"-751,7-9 157,0 10-55,3 12-258,-2-5 21,-1 8-21,-4-17 190,-2 30-169,-1-23-33,-5 20 101,-3-30-890,-6-2 857,-4-1-79,-4-3-12,-3-1-173,0-6 1,0-1-163,-2 2-718,-17-4 68,34-4-179,0-5-2157,7-8 2939,5 4 0,-1-1 1,2 9-1</inkml:trace>
  <inkml:trace contextRef="#ctx0" brushRef="#br0" timeOffset="8374">3070 7998 14014,'-18'27'34,"3"-3"-34,6-9-56,2 0-90,3-1-168,2-3-90,1-2-88,2-2 55,6-2 112,3-3-45,19 0 247,-5-2 111,8-3 12,-11-2 0,-4-4 124,-3-2 335,-3-1 101,-3-2 640,-2-8-674,-4 5-101,-1-5 226,-1 3-416,-5 6-168,-4-4-56,-5 6-11,-3 1-1524,-17-4-1624,13 3 3148,-6-4 0,21 9 0,5 0 0</inkml:trace>
  <inkml:trace contextRef="#ctx0" brushRef="#br0" timeOffset="9100">3317 7633 14103,'4'23'213,"0"2"-78,-3 0-113,0 3 0,-1 3 12,0 0 11,0 2-45,0-5 0,0 1-23,0 5 6,0-4 1,0-2-29,0-8-45,0 3 1,0-9 66,0-5 23,0-2-179,0-5-1165,0-2 1344,0-8 0,3 0-12,6-22 1,-1 12 11,6-10 45,-1 8-90,-1 6 34,3-2-56,-3 5-23,6 1 68,-2 3-1,4 1-77,-1 4 77,-5 2-44,2 0-45,-5 3 112,-5 2 146,0 4 66,-5 3-189,0 3 10,-1 1-33,0 1 90,0 0-90,-2 1-661,-3 4-504,1-8-404,-2 3-538,5-11 2107,0-1 0,1-3 0,0 0 0</inkml:trace>
  <inkml:trace contextRef="#ctx0" brushRef="#br0" timeOffset="9672">3686 7881 13061,'0'26'123,"0"-2"-123,0-9 0,-1 0-22,-1-2-101,-1-3 67,1-3 45,-1-3-34,2-2-1457,1-2 1435,0-5 67,2-2 56,2-6 23,8-8-79,-1 4-56,4-5 179,1 1-123,2 1 0,0 1-3277,0 5 3352,2 6-8,-4 2-10,5 2 100,-3 2-56,-5 2 78,3 0 168,-4 0-101,-4 4-44,0 1 3074,-6 6-2914,-1 1-327,-1 11-854,-4-2-1724,-3 6 2543,-3-6 0,2-10 0,2-3 0</inkml:trace>
  <inkml:trace contextRef="#ctx0" brushRef="#br0" timeOffset="10125">4199 7733 10496,'28'-14'918,"-2"0"-817,-7 9 89,14-5-145,-5 2 0,4 0 0,2 0-22,1-1-23,-2 1 0,-2 0-68,-7 1-66,2 0-449,-16 3 583,-6 2 0,-1 2 0,-3-1 0</inkml:trace>
  <inkml:trace contextRef="#ctx0" brushRef="#br0" timeOffset="10634">4379 7737 9274,'3'0'3138,"0"1"-2466,-3-1-448,1 2-3501,2 11 3389,0-1 1039,0 13-1028,-3-5-2155,1 3 2177,0 12-122,-1-6-36,1 9 46,-1-12 2168,1 13-2122,-1-2 10,0 11 180,-10-16-179,-7-6-90,-8-17 3262,-5-5-3990,-7-4-269,12 0-2280,-4-2 0,18-8 0,6-2 3012,6-5 0,0 8 0,2 3 0</inkml:trace>
  <inkml:trace contextRef="#ctx0" brushRef="#br0" timeOffset="11245">4783 7988 15314,'-16'-16'481,"2"3"-481,8 13-67,-2 0 90,-20 5-23,8 2-28,-5 7 0,0 3-84,3 2-68,-9 14 1,23-15-202,2-3-594,4 5-112,8-4 180,17-2 705,7-8 123,12-14 79,-14-2 595,4-23-659,-21 19 490,4-11 89,-14 20-11,1 3 359,-1 1-863,0 8-79,-2 1-3198,-1 25 0,0-15 3007,0 11 0,2-21 0,0-4 0</inkml:trace>
  <inkml:trace contextRef="#ctx0" brushRef="#br0" timeOffset="11840">4950 7954 15045,'-1'21'202,"-1"-1"-158,-2-1-44,-1 1-100,0-1-35,-1-1-67,2-3 23,0-4-23,2-2-11,2-6 1,0-1-528,0-2 404,0-4 336,0-2 0,2-7 0,6-11 33,2 4-33,5-7 23,-1 8 33,2-1-56,1 1 0,2 1 0,0 2 44,8-1-44,-7 6-100,14-2 100,-17 10-12,8 0 124,-14 3-3156,5 5 3280,-9 0 133,3 14-190,-5 7-100,-2 3-79,-2 3 56,-1-9-314,-7 9 1723,0-4-4742,-5 0 2908,3-12 1,5-8 0,2-6-1</inkml:trace>
  <inkml:trace contextRef="#ctx0" brushRef="#br0" timeOffset="12561">5418 8032 9890,'25'-7'729,"-3"0"10,-4-2-392,-4-1 147,4-5 55,-5 1 471,2-9-214,-2-1-245,-1-7-315,-5 8 448,-4-16-548,-6 20 44,-6-11-190,-1 20-123,-10 4 78,-1 5 56,-6 4 1,0 2-12,-4 3 0,7-1 0,1 2-79,-3 22 46,11-11 16,3 3 0,0 1-50,5 1 56,-1 10-68,6-11-89,0 8 90,1-9-247,6 11 202,2-16-67,6 1 33,2-8-3120,10-1 2814,-4-4 373,8 0-137,-7-5-188,1-1-157,-3-1-2705,5-9 3001,-13 3 0,2-3 0,-14 7 1</inkml:trace>
  <inkml:trace contextRef="#ctx0" brushRef="#br0" timeOffset="33675">7166 8094 12770,'6'-22'11,"-1"3"-11,-1 14 0,0 0 11,2 0 23,9-6 22,-5 4-67,24-8 0,-21 10 22,21-3-11,-22 6 0,6 1 11,-2 0-22,5 1 0,-4 1 111,2 3-32,-12-1 21,-1 5 169,0 6-157,-2-3-101,1 8 124,-2-2-102,-2-3 12,-1 15-12,-2-12 12,-3 9 22,-3-10 11,-10 6-67,4-5 0,-6 3-11,7-7-3266,-1-3 3106,-5 0 171,4-5 0,-2 1 11,6-5 45,0 1-45,2-2 0,0 0 45,2 0 3220,3 0-3115,-2 0-127,4 0 33,0 0-818,1 0 739,8 0-32,1 0 44,10 0 11,-1 0-11,4 0 0,1 0 11,0 0 11,2 0-10,-2 1 21,1 0-33,-3 0 23,8 2-23,-10-1 11,4 2 34,-14-2-11,-3 0 67,-4-2 347,-1 0-448,2 1-1093,-1 0 1,1 0 0</inkml:trace>
  <inkml:trace contextRef="#ctx0" brushRef="#br0" timeOffset="34542">7727 8465 13678,'2'16'504,"-1"0"-392,1-5 33,0 3-44,-2 3-22,1 2-3356,-1 4 3307,0 3 49,-2 19-68,-2-12 0,0 1-125,1-6 0,0 1 125,-2 3 0,0 0-11,1 8 0,1-12 3276,-1 3-3273,2-12-48,-1-8 0,0-1-744,1-3 217,1-4-111,0 1-2594,1-4 2975,0-5 1,0 4 0,0-4 0</inkml:trace>
  <inkml:trace contextRef="#ctx0" brushRef="#br0" timeOffset="35359">7723 8571 11336,'1'-21'246,"1"3"-246,-2 13 34,0 1-34,2-3-34,1 2 12,8-3-12,-3 5 34,6-2 56,4 1-56,-3 3 45,11-2-34,-10 3 146,11-1-22,-12 1-23,8 1-34,-12 0 146,1 3-22,-7 0-3168,3 13 3078,-4-7-90,2 10 34,-6-10-56,1 1 11,-1-2 56,0 0 158,0 2-90,-3-2 21,-3 2-77,-6-2-46,-4 0 35,-3 0 3208,-12 0-3082,7-3-194,-15 0 34,20-4-34,-2-1-101,12-1 11,5 0-223,1 0-2964,3 0 2577,8 0 1,-6 0 0,7 0 0</inkml:trace>
  <inkml:trace contextRef="#ctx0" brushRef="#br0" timeOffset="36694">8133 8985 10181,'26'-2'707,"-3"1"-629,-13 1 68,0 1-57,1 1 158,0 2-102,0 1 35,0 2-147,0-2 192,0 2-102,-2 0 123,2 4-100,-4-3-124,2 3 46,-4-4-57,-2 2 90,2 2-45,-2-1-45,0 3 56,-3-4 34,0 6 11,0-3-11,-2 4-57,-3-4-3321,-3 1 3263,-4-1 37,-1 1-12,1-2 34,-7 1 157,2-2-191,3-3-33,1-3 3298,8-4-3104,-2 0-150,2 0 79,0 0-101,1 0 67,1 0-44,1 0 33,0 0-448,1 0 392,8-1 33,-1 1-33,9-1 34,-2 1-34,1 1 0,8 2-34,-6 0-33,13 3 67,-7-3-247,-1 0-3030,-5-1 2075,-9-2 328,-3 0-303,-2 0 650,-1 0 1,-1 0 0</inkml:trace>
  <inkml:trace contextRef="#ctx0" brushRef="#br0" timeOffset="48341">2950 10565 12490,'8'31'605,"-4"1"-538,-7 1 34,-4 4-56,-1 3-17,2-10 0,-1 0-5,-4 17-12,2-9 0,-1 1 0,0-7 1,-1-1-7,1-2 1,1-3 16,-9 16-146,5-28-21,8-11-180,-1-1-2095,4-2 727,0-2 428,1-4 1265,1-7 0,0 5 0,0-1 0</inkml:trace>
  <inkml:trace contextRef="#ctx0" brushRef="#br0" timeOffset="49599">2915 10493 7067,'-3'12'89,"1"-3"57,2-8 2733,0 0-2957,5-1 67,3 0 22,10-1 123,21-7-1968,-4 1 1873,-10 0 1,1 0-52,3-1 0,-1 0 34,16-4-22,-10 3 0,-1 0 34,-2 1-12,2 1 90,-21 4 34,-8 3-12,-1-1 168,-2 1-302,0 0 0,2 0 1890,-1 0-1812,3 1 217,-2 1-116,2 1 23,-1 4 168,3 9-191,-2 1-22,1 8-34,-3-1-11,0 5-34,-2 5 17,1-5 1,-1 1-3373,2 18 3241,-1-7 1,1-1 91,1 8-50,-1-18 0,0 0 16,-1-2 0,0 0 1,2 12 44,-1 9-56,-2-11-238,0-14 306,0 3 3197,-1-16-3082,0-2-37,0-5 33,0-1 931,0-3-1065,-9 0 22,-1 1-78,-11 0-11,-12 3 0,-2 0 56,-7 1 124,2-1 1,0 0-170,2-2-1672,-11-1 1627,16-1-123,-2 0-113,17 0-1074,1-2 257,5-2-2179,0-11 0,8 0 2866,2-8 1,2 12-1,0 2 1</inkml:trace>
  <inkml:trace contextRef="#ctx0" brushRef="#br0" timeOffset="50201">3931 10530 11302,'0'22'897,"0"5"-718,0 7-67,0 7-90,0 2 1,0 3-12,0-2-434,0-1 423,0-3 0,0-2-3183,0-4 3015,3 4 124,-1-15-35,1 1-156,-2-17-819,1-3 12,-1-3-436,2-1 1478,2-12 0,-3 8 0,3-8 0</inkml:trace>
  <inkml:trace contextRef="#ctx0" brushRef="#br0" timeOffset="50935">4022 10456 6529,'9'-3'1020,"0"1"-751,1 0-12,5-1-10,-1-1 89,4 0 123,20-5-447,-11 2 122,20-3 68,-1 0-146,-10 4 22,-7 1 0,-1 1-78,2 0 12,1 0 55,-17 4 269,-7 0 12,-2 0 33,-4 0 11,-1 0-269,3 1-34,0 2-21,4 6 66,-1 2-22,2 17-11,-2-5-78,-1 15 44,-2-4-45,-2 5 1,1 3-3300,-2 1 3195,1-1-148,-1-12 1,1-1 285,0 15-1072,0-9 1,0 0 1027,1 3-1,-1 8 11,0-19 23,-1 3 45,0-10 2209,-1 0-2165,-2-11 527,-4-3-582,-4 0-124,-14 1 23,0-1-57,-12 0 79,5-1 22,7-3 1,-1 1-23,-14 1 0,14-1 0,0-1-101,-7-1-818,-3 0 169,13-1 2136,-1-11-2652,17 2 446,1-11 1,6 11 0,0 1 0</inkml:trace>
  <inkml:trace contextRef="#ctx0" brushRef="#br0" timeOffset="51589">5052 10510 10630,'-6'26'952,"-1"3"-4229,3 0 1465,-2 5 1890,2 4 1268,-1 2-1323,0 1-23,2-1 33,-1-2-33,1-2-33,0-4-46,0 3 897,1-18-1525,0-1-1186,2-18 1389,0-17 2902,3-2-3159,0-14 792,2 2 1,0 2-1,0 6 1,3-23 0</inkml:trace>
  <inkml:trace contextRef="#ctx0" brushRef="#br0" timeOffset="52233">5055 10521 7482,'8'-39'1971,"1"4"-1265,-3 21-392,0 4-101,-1 7-202,-4 3 23,2 0 11,2 0 212,20 0-111,-5 0 44,17 0-134,-10 0-33,4 0 22,2 0-1,-7-2 1,0 0 22,14-2-61,-13 1 0,-2-1 5,7-1-3288,-5 0 3184,-5 1 104,-6 0 12,-4 2-79,-4 1 56,-3 0 0,-1 1 0,-1 0 258,0 0-12,-1 0 3030,1 0-2364,-1 5-644,0-1 428,1 15-573,-2-5 56,1 9-101,-2-5 180,0 17-225,0-10 1,0 1-29,0 0 1,0 0-1645,0 4 1,0 0 1557,-2 13 81,1 0 45,-3-1-40,1-12 1,0 0 5,-3 14-11,3-16 0,-1-1 0,-1 6 90,-7 8-22,4-19 324,-18 10-381,9-25-11,-14 4 3276,5-7-3317,-5-2-60,-4-1-11,-1-1-90,1 0-3075,4-1 1302,-5-8 731,14 0-2033,-1-15 2560,16 7 0,4 0 0,3 9 0</inkml:trace>
  <inkml:trace contextRef="#ctx0" brushRef="#br0" timeOffset="53414">6092 10424 10541,'-7'20'1052,"0"1"-782,5-3-91,-1 4-617,-1 8 516,0 6 143,-1 6-177,0 4 1,-1 2-34,2-18 1,0 1-1083,-2 5 0,-1 5 1,0-7 1092,-4 11-11,3-20 0,1-1-55,-4-1 32,4-11-6,1-3-2951,4-11 1299,2-8 1670,3-7 0,-1 5 0,0 2 0</inkml:trace>
  <inkml:trace contextRef="#ctx0" brushRef="#br0" timeOffset="54158">6123 10439 7358,'7'-1'829,"9"-2"-571,2 0-135,12-4-123,4 2 67,5-3-39,-8 2 0,3 0-23,-1 0 1,1-1-1645,-1 1 1,-2 0 1592,-5 1 0,-3 0 136,-1 1-68,-8 2 863,-7 1 382,-4 1-439,-3 0-805,0 1 3253,1 9-2891,3 5-15,4 18-281,1-8 113,7 21 67,-3 1-135,-4-4 1,-1 4-73,-2-4 0,-1 0-40,0 0 0,-2 0 17,-1-4 1,-2-5-40,-2 3 22,-4 5 90,-2-21 79,-2-5 21,0-4 12,0-1 67,-13 6-279,-6-3-1651,4-4 1,-1-1 1545,-18 4 98,19-7 1,0 0-135,-13 1 118,-1-2-1209,13-3 1,0-1 917,-11 1-34,-8-2-169,21-1-55,1-3 960,-3-6-1846,12 1-296,-2-5 1742,14 6 0,1 2 0,1 2 0</inkml:trace>
  <inkml:trace contextRef="#ctx0" brushRef="#br0" timeOffset="54721">7076 10421 10809,'2'28'1155,"1"2"-931,-3 1 11,0 7-78,0 6-101,0 5-51,0-24 1,0 2 5,0 11 0,0 1-22,1-12 0,0 1-23,0 7 1,0-1-315,2 13 270,-1-18 44,0-3-66,-2-18-618,0-5-503,0-2-1009,1-5 2230,-1-5 0,0 3 0,0-2 0</inkml:trace>
  <inkml:trace contextRef="#ctx0" brushRef="#br0" timeOffset="55485">7131 10401 6171,'14'-3'952,"1"-1"-773,1-1-67,29-9-89,1 1-7,-17 4 1,2 1-1656,4-2 1,0 1 798,11-2 946,-15 3 1,0 1-1437,15-2 1531,-2-1 90,-3 3-11,-7 1-1572,-3 1 1505,-14 3 1618,-3 1-1484,-12 1 2929,0 0-2525,-2 5-101,1 8-627,-1 0 3253,0 6-3037,0-7-183,0 1-22,0 1-23,0 3 67,0 8 1,0 2-35,-2 13-10,1-6 0,-1 3 16,0 1 0,-1 1 96,1 4 0,-1 1-118,1-1 0,0 1 5,2 6 1,-1-3-324,0-20 0,0-3 301,1 7 0,0-1-11,-3 2 123,-6 7-21,1-17 514,-23 10-504,10-21-112,-18 1 33,-5-6 1,6-4-23,-10 1-3207,14-3 2860,-9-2 67,10-3 216,-5-2-619,16-4-653,5 0 116,4-2-798,5 0 2007,5 0 0,2 6 0,1 1 0</inkml:trace>
  <inkml:trace contextRef="#ctx0" brushRef="#br0" timeOffset="56793">8404 10338 9890,'1'25'1031,"-1"-2"-515,0-9-136,0 5-781,0 5 725,-3 5-3094,-3 7 3050,-3 7-185,4-19 1,-1 0-1094,0 2 1,-1 1 1064,0 0 1,0-1-68,0 0 0,0 0 16,-2 5 1,0 0 241,-2 9-292,0 4 2213,8-25-3568,1-6-1570,6-7 4401,0-7-1442,2-8 0,-2 2 0,-3-1 0</inkml:trace>
  <inkml:trace contextRef="#ctx0" brushRef="#br0" timeOffset="57789">8383 10276 8456,'33'-3'370,"0"1"-347,-5 4 33,7-1-3333,9-1 2414,5 0 868,-23 0 1,3-1 213,6-1 1,3-2-1,-2 1-191,-4 0 0,0 0-28,18-3 0,-5 1 0,-17 0 370,-11 3 538,-10 0 2368,-4 2-969,-3 0-1720,0 2-486,0 3 292,0 12-214,0 1-11,0 10-79,-1-1 79,-4 7 0,-1 4-140,-1 0 0,0 4 16,-1-7 1,0 5 0,-1 0 0,2-3-566,-3 12 0,0-2 524,2-9 1,0 1 0,1-4-10,3-9 1,1-2 22,-1 6 0,0 0 5,-4 19 34,-1-1 123,1-21 12,0-14 1132,3-8-1088,-6 0-78,0-3-146,-6 2 23,-1-3-34,-12 1-23,5-2 23,-11 0 0,9-2 0,-1-2 0,0-2-11,-9-2-6,7 1 0,2-1 17,0-2-3277,2 2 3162,3 0 115,5 1-22,3 2-953,-5-5-67,11 4-1009,-3-9 147,11 6 2723,5-6 0,-2 8 0,2 2 0</inkml:trace>
  <inkml:trace contextRef="#ctx0" brushRef="#br0" timeOffset="69651">9473 10318 12087,'-11'-4'773,"2"1"-538,8 3 45,0 0-67,0 0 280,-2 6-359,0 1 309,-5 17 0,-1 5-320,-2 3-67,0-1 0,-1 3 33,-2 2 1,0-1-956,-6 10 871,6-10 1,0 1 16,-4 10-44,7-14 22,-2 6 0,3-10-22,5-12-1,0 2-33,5-15-123,-1 0 11,0-1 911,1 0-1303,-1 2 213,1-2-326,-1 2-974,1-2 1647,10 0 0,-8-1 0,8-1 0</inkml:trace>
  <inkml:trace contextRef="#ctx0" brushRef="#br0" timeOffset="70961">9510 10353 9050,'47'-4'851,"-9"0"-548,2 4-67,-9 0-68,5 0-11,3 0-12,-11 0 1,1 0-101,15-1-6,-17 0 0,2 0 90,3-1 0,-2 1 50,0-1 45,14 0 56,-40 2 572,-3 0-528,0 0-166,0 2-91,1 2 23,-1 2 44,0 1 45,0 3-67,0 0 191,1 11-113,-1-3-78,0 11-11,-1-3 95,-4 11 1,-1 2-141,1 5 3,-1-10 1,-1 5 0,1-4-44,1-8 1,-1-1 45,-3 18 0,0-1-51,-2 6 5,4-22 1,0-2 17,-2 2-23,0-3 12,-3 10-12,-3 4-11,3-9 45,-2 1 55,9-21-44,0-1 56,2-5 112,-3-1-190,-4-2 78,-7 3 68,-27-3-169,0 1-6,17-1 1,-2 0 111,-4-1 1,0-1-56,7-2 0,1-2-68,-5 1 0,1-1 6,-9-8-3277,16 3 3140,8 3 148,0 1-11,1 0-89,-6-4 77,4 2 12,-3-3 0,7 4-11,-4-3-11,3 3 11,1-1 11,2 3 11,6 3-11,-1 0 0,2 2 22,-2-1-22,2 1 0,-1 0-22,1 0 52,0 1-2506,0-3 2476,2 0 0,0 0 0,0 1 0</inkml:trace>
  <inkml:trace contextRef="#ctx0" brushRef="#br0" timeOffset="71733">10535 10528 15336,'4'36'739,"-3"1"-537,-9-1-90,0 4-1751,1-9 1,-1 0 502,3-6 1,0 0 1593,-1 8 0,0-1-447,-2 13 748,1-2-754,3-7 1,-1 0-6,0 7-73,0-5 0,1-2-61,1-15-12,-1 6-11,2-21-134,1-3 2779,0-2-5765,0-15 2457,1-3 1,0-1 0,0 5 0</inkml:trace>
  <inkml:trace contextRef="#ctx0" brushRef="#br0" timeOffset="72561">10606 10528 7156,'9'-1'1883,"1"0"-1401,0-1-113,-1 1 57,2-1 45,-1-1-113,0 1-33,3-1-67,-1-1-90,3-1-44,2-2 10,1-1-3302,3-1 3190,1 1 90,1 1-33,0 2 122,8 3 102,-8 0-214,7 2 57,-8 0-2145,1 0 2100,0 2 56,0 0 2190,1 1-2202,10 2-2402,-8-2 2279,6 2-10,-15-3 77,-4 1 2247,-4-2-2079,-5 1 1,-2-1 1098,-1-1 1920,-1 9-3026,1 1-104,-1 20-112,0-5-12,-2 13 12,-2-6 22,-3 0 0,-2 1-45,-2 11 0,-1-1 1,0 0-641,-1 0 634,5-15 1,0 0-213,-5 11 218,3-6 1,0 1-12,-3 7-1547,2-5 1,1-2 1557,3-8 0,-2 3-22,5-15 11,-1-3 424,2-5-368,-1-1 191,0-2 178,-19-1-369,2-1 3220,-17 0-3059,4-5-195,9 0 1,-1-2-23,-14-6-23,15 4 1,0-1-235,-9-4-522,10 1 0,1 1-868,-3-4-1630,-5-7 3191,26 12 1,5 4-1,0 1 1</inkml:trace>
  <inkml:trace contextRef="#ctx0" brushRef="#br0" timeOffset="73087">11688 10561 15963,'-25'36'539,"2"0"-461,12-3-33,-1 5-12,1 4-3310,-1 5 2108,3-11 0,0 2 1169,2-9 0,0 1 704,-2 8 1,-1-1-733,3-12 0,0-1 491,-5 19-609,0-6-112,3-6-55,1-7-225,0-3-11,4-9 2708,0-3-5436,-1-7 3096,-1-6 0,2 2 0,0-3 1</inkml:trace>
  <inkml:trace contextRef="#ctx0" brushRef="#br0" timeOffset="74018">11669 10581 8098,'41'-2'1535,"-3"1"-987,-15 1-132,3-1-181,4 0-1874,-1-1 1,2 0 1402,7 0 755,-8 0 1,-1 0-94,9 0-224,-11 0 201,11 1-156,-16 1-68,-3 0 158,3 0-259,-13 0 3198,11 0-2701,-14 0-418,2 0-56,-5 1 100,-1-1 102,0 0 459,-1 0-437,0 8-258,-1-1 79,0 10 44,0 9-123,0-3 1,-1 10-34,-7 7 10,-1-8-44,-6 11 0,2-10 45,0 1 0,-2 0-34,-3 9-11,3-9 0,0 0 0,3-10 0,0-3 23,-5 11-23,3-7 0,0-1 22,-2 0-3299,-2 4 3196,7-13 81,1-2 33,-5 2-22,7-7 45,-9 4-22,10-9 89,-5 1-11,2-3 3164,-14-1-2913,5 0-285,-13-2 12,9-3 10,-12-9 12,8 1-11,-9-4-45,9 3-3333,-1 2 3207,-5-4 25,9 5-335,-6-4-662,16 4 392,1 2-123,9-1-2504,3-1 0,7 1 2741,2-5 1,0 10 0,-1-1 0</inkml:trace>
  <inkml:trace contextRef="#ctx0" brushRef="#br0" timeOffset="75029">12719 10633 12109,'1'17'1726,"0"1"-1278,-1-1-45,-2 3-44,-1 3-124,-2 4 0,1-3 1,-1 3-136,-1 4 1,0 2-56,-1 0 0,0 0-29,-1 1 1,0-1-235,-1 1 0,1-2 218,1-7 0,0-1 0,-2 6 0,0 0-168,0 1 0,0-2-403,-1 4-135,-2 12-471,9-32-504,2-4 1681,0-4 0,1-2 0,0-2 0</inkml:trace>
  <inkml:trace contextRef="#ctx0" brushRef="#br0" timeOffset="75854">12913 10652 8131,'15'-6'1782,"0"0"-1110,-4 5-280,3-1-33,2-1-146,4 1-34,3-3-3212,20-2 3066,-6 1-5,-10 1 0,0 1 6,16-3-714,-10 1 0,0 1 691,16-3 6,-18 3 0,0 0-297,13 0 370,-16 1 100,0 1 23,-18 3 22,-2-1-22,-3 1 1428,-2-1-1272,-1 1 919,-1 0-1153,0 2 3141,0 4-2869,0 6-306,0 5-11,1 5 33,-2 17-11,-3-7 0,0 1-107,0-5 1,0 0-6,-5 17 0,-2-1 56,-5 1-28,2-7 0,0 1-6,-5 3-22,7-14 0,-1-1 17,1-1 0,0-2 39,-5 13-28,3-8 0,0-1-1693,-1 1 1665,-4 7-2803,6-16 2882,-5 3 66,4-8 1,-4 1 22,5-8 292,-10-2-326,0-3 45,-12-2 34,4-1-1909,-3-4 1854,1-1 55,2-6 519,-10-6-732,11 4-62,3-1 0,1 0-150,1 0 1670,-8-6-4735,16 2 2457,7 6 1,1-1 0,6 8 0</inkml:trace>
  <inkml:trace contextRef="#ctx0" brushRef="#br1" timeOffset="108959">14306 10600 12165,'-11'26'571,"-2"1"-291,5-4-156,-4 2-12,2 1-62,0 0 0,-1 3-16,3-4 0,0 1-1673,-2 5 1,-1 0 1557,-3 16 126,3-13-45,0-1 0,0 1 11,-1 0 34,-5 13-79,3-12 34,4-9 0,-1 0 0,-1-1 0,-1 3 11,6-15-11,2-3-33,2-4-46,0-1 34,3-3-3232,-1-2 2625,1-7 1,0 5 0,0-6 0</inkml:trace>
  <inkml:trace contextRef="#ctx0" brushRef="#br1" timeOffset="110866">14366 10652 11739,'25'-12'135,"2"0"-113,2 4 23,6 0-11,7-3-12,5 0-22,-22 5 0,1 0-540,1 0 1,0 0 544,0 0 1,1 0 0,-1 0 0,2 0-1,9 0 1,0-1 134,-12 2 1,0 0-141,6 1 0,-2-1 0,5-3 0,-15 4 67,1-2-56,-13 4 12,3-1-23,4 1 820,13 0-798,19-1 102,-19 2 144,5-1-21,-32 1 1545,-1 0-1747,-1 9-34,-2 1-11,-2 10 68,-7 11-35,3-6 1,-4 12-12,2-11-11,1 0 1,-1 2-1,0 1 0,1 1-11,-1 0 0,0 0 11,2-2 0,2-2 24,-4 17-35,1 1 11,-1 3-6,4-18 1,0 0-6,-3 7 0,-2 10 0,5-16 11,0-2-11,-2 11 23,3-17-12,-3 8-11,7-22 0,-1-1 22,1-4-3299,1 2 3151,-1 1 126,0 2 0,-1 0 0,1 1 0,-1 0 0,0 1 0,1-2 0,-1 0-45,1 0 3321,1-1-3171,0-1-71,0-2 167,1-2-33,-1-1 23,-2 1-3337,-16 0 3169,1 1-1,-14 0-11,5-1 56,-17-1-55,8 0-1091,-2 0 1,-1 0 1089,-3 0 0,11 0 1,1 0 89,0 0-101,-9 0-12,9 0-10,-15-4 0,18 1 22,-6-3 0,10 2-34,0-2 2280,-2 2-2246,1-1 0,-1 1 0,-10-1 11,9 2-2279,-6 0 2268,4 0 2257,8 1-2257,-3 0-2324,1 0 2324,12 2 0,-5-2-34,13 2-1877,1 0-252,4-2 2163,4 0 0,-1-1 0,1 0 0</inkml:trace>
  <inkml:trace contextRef="#ctx0" brushRef="#br1" timeOffset="112027">14730 10676 13723,'-14'27'123,"1"-3"-101,5-5 1,1 2-3300,-6 13 2403,3-5 874,-4 11 860,6-9-860,-4 15 0,3-10 22,-2 10-11,2-1-6,0-9 1,0 0 0,3-12 0,0 0-6,-4 13 0,1-5 0,3-13 33,-4 8-33,6-16-22,0 0 22,3-8 0,1-2-1093,0 0 1,0 0 0</inkml:trace>
  <inkml:trace contextRef="#ctx0" brushRef="#br1" timeOffset="113065">14435 10898 10170,'29'-18'101,"-2"4"-44,-6 7-57,-6 3 0,3-2 11,-7 3 34,-5 2 22,-1 0 11,-4 1 897,-1 0-998,-4 0-33,1 0 34,-3 0 22,1 0 0,1 1 0,-1 0 0,1 1 11,-2 0-11,3 0-11,-1 0 11,4 0-56,0-1 56,0 0 11,0 2-11,0-1 45,0 3 22,0 0 23,0 1-23,0-1 34,0 1-12,0 1 102,0 2-179,0 1 88,0 3 12,0 2-288,-2 1 243,0 1 56,-6 6-56,2-5 23,-3 3-34,3-7-3229,-1-3 3498,-3 2-191,-1-4-10,-4 1 91,-3-3-215,3-4-22,-3 0-326,9-2-2929,2-13 3580,12 0 0,-5-2 0,8 5 1</inkml:trace>
  <inkml:trace contextRef="#ctx0" brushRef="#br1" timeOffset="114095">14800 10871 8602,'24'-6'459,"-3"0"-403,-10 3-44,1 0-3289,2 0 2437,-1 0 840,0 0 859,-2 1-781,0 0-22,-6 1 34,-1 1 190,-3 0-246,-6 0 3242,2 0-3138,-5 0-93,4 0-12,1 0 46,0 0-68,2 0 382,-1 0 66,1 3-201,-1 0-102,1 4-66,0-2 44,0 1 270,0 6-281,-2 8 23,-1 0 89,-7 25-190,3-19-3322,-6 16 3285,3-19 160,-7 7 45,-2-2-2325,0-3 2157,1-5 146,6-11-1584,-9 1 1393,5-5 1437,-7-1-2165,6-3-1221,2-3-830,3-7 3346,7-6 0,2 4 0,4 0 0</inkml:trace>
  <inkml:trace contextRef="#ctx0" brushRef="#br0" timeOffset="131137">17287 10104 14081,'-1'26'224,"-2"0"-123,-3-5-45,-2 2-34,-1 3-22,0 2-1635,-3 6 1,-1 0 1634,-1 2-17,2-4 1,0-1-2174,2-4 2190,4-12 0,-1 2 0,6-13-11,0 1 11,0-2 2246,0 1-2291,1-2 3321,0 0-6553,0-1 3024,1-13 0,0 9 1,0-10-1</inkml:trace>
  <inkml:trace contextRef="#ctx0" brushRef="#br0" timeOffset="132286">17464 10187 14675,'-1'23'44,"-1"-2"-10,-2-5-12,-1 1-22,-1 1 0,2 0 45,-2 1-45,-1 8 34,0-5 34,-3 14-35,3-15 12,-2 5-22,1-3-23,1 0 11,2-5 45,0-3-56,5-10-45,0-3 79,0-1-3311,0 0 0,3-1 3086,4-2 0,-3 1 0,2-3 1</inkml:trace>
  <inkml:trace contextRef="#ctx0" brushRef="#br0" timeOffset="133106">17822 10633 14227,'-4'22'728,"-1"0"-593,1-4-23,-1 1-11,-2 3 22,1 2-34,-4 4-55,1 3-1652,-2 2 1,-1 2 1639,-3 11-22,3-10 0,0 2-252,-1-3 0,2-2 252,-4 8-77,5-11 1,0-3 76,3-8 0,3-5-179,2-6-213,1-4 2601,1-2-4730,0-2-756,0-7 3064,6-14 0,-4 10 0,4-8 0</inkml:trace>
  <inkml:trace contextRef="#ctx0" brushRef="#br0" timeOffset="134002">17893 10669 9879,'4'-20'594,"-1"3"-403,-2 13 100,1 0-168,1 0 236,2-4 280,0 0-460,-1 2-11,2-3-101,-3 6-45,2-2 23,3-1-34,-1 1 57,8-3-35,-4 4 12,6 0 56,-2 2 89,12 1 79,4 0-67,1 0 22,-2 3 0,-13 3-3501,-1 1 3431,-5 3-75,-2 0 88,-2 6-122,-2-4 34,0 6-23,-3-5-56,0 1 3276,-1 1-3127,0 1-3426,0 9 3241,0-5 69,-1 8-33,-1-7 67,-4 0-55,-2 0-1,-2-2-11,-1-1 3276,-1-2-2980,-10 6-229,6-10-56,-8 6 34,7-12 112,-23 7-146,13-5-11,2-1 0,-2-1-112,-11-2-67,8 0 32,-1-3-200,19 0-168,1 0-247,3-2-1602,1-6 784,3 0 1580,1-8 0,2 11 0,0-4 0</inkml:trace>
  <inkml:trace contextRef="#ctx0" brushRef="#br0" timeOffset="134687">18329 11223 12748,'1'25'1053,"0"1"-751,-1-6-100,0 4-45,0 3 22,-2 1-11,-1 2-22,-6 8 0,-1 0-191,4-8-11,-3 4 0,2-9-538,7-23-2683,0-2 1893,9-8-319,4-2 1703,7-8 0,-9 8 0,-2 2 0</inkml:trace>
  <inkml:trace contextRef="#ctx0" brushRef="#br0" timeOffset="135127">18617 11235 13891,'0'23'873,"-2"2"-626,-1-4-146,-2 3 11,-1 3-11,-3 16-90,5-9 0,0 1 17,1-10 0,0 0-17,1 11 1,0-4-12,2-15 0,0 1-11,0-15-101,0-1-83,0-2 1,0 1-1</inkml:trace>
  <inkml:trace contextRef="#ctx0" brushRef="#br0" timeOffset="151983">7194 13317 12479,'18'-16'33,"-2"4"68,-3 9-101,-1 0 0,0 1 56,1 0 79,1 1 21,-1 0-55,1 1 0,-2 0-3078,10 3 3168,-8 0-79,6 3 224,-7 4-191,-4-2 101,0 4-2144,-1 5 2100,-5 6 2212,0 1-2392,-4 2 1,-5-5 89,-4 1-2313,-15 12 2201,2-8 44,-8 8 1267,-2-3-1289,7-8-10,-5 4-12,4-4 0,7-9-1944,-2 3 1966,5-7 1832,8-4-1954,-1 0 1046,6-4-1170,3-1-605,-1-1 817,6-3 3288,2 0-3227,6-2-49,2 1 67,3 0-67,29 0 0,-13 1 6,-6 2 0,-1 0 27,4 1-22,-2 0 23,-5 0-12,0 0 23,-13 0 45,-1 0-12,-9 0-3355,0 0 2457,0 3 1,0-2 0,0 2 0</inkml:trace>
  <inkml:trace contextRef="#ctx0" brushRef="#br0" timeOffset="152715">7746 13737 13443,'10'19'1187,"-2"-1"-862,-5-5 0,-2 3-67,0 2 100,0 16-235,-1-4-45,0-1 1,0 5-1714,0 11 1,-1 0 1634,1-12 0,-1-1 0,1 11 0,-1-5 0,-1-12 12,1-4 10,-1 0-78,0-9-123,1-1-191,-1-8-279,1-3-2628,1 0 2457,0-10 1,0 7 0,0-7 0</inkml:trace>
  <inkml:trace contextRef="#ctx0" brushRef="#br0" timeOffset="153478">7793 13720 10047,'16'-13'213,"-1"1"-78,-5 10-57,1-1-22,1 1 314,9-2 11,3 1-12,4 0-66,-8 1 728,3 6-662,-13 2-9,3 5-125,-6 1 0,-1 3-101,-1 0 90,-2 8-157,-1-7-11,0 3 135,-2-3-56,0-5-23,-2 4-11,-3-5 134,-22 10-201,7-6-1,-16 7-10,4-5 55,2-1-156,1-1-303,7-4-113,15-5-2531,1-2-252,5-3 3114,0 0 1,1 0-1</inkml:trace>
  <inkml:trace contextRef="#ctx0" brushRef="#br0" timeOffset="154406">8155 14303 11638,'24'-2'494,"-2"1"-360,-8 1 68,-1 0-202,0 0 414,4 4-168,-4 0 293,3 6-214,-5 0-12,0 2-44,-2 0-2682,-1 1 2638,-2 0-23,-3 2 78,-1 8 0,-1 3-168,-6 2 33,-11 5-44,0-13 0,-9 1 0,-2-1-68,3-4-28,0-1 1,2-2 6,9-6 2535,1-3-2603,9-2-247,1-2-335,2 0 593,-2 0 45,2-4 0,-2 3-34,3-3 23,1 2 11,2 1-11,10 0 22,-2 1 0,9 0 1,-2 4-12,4 4-1639,6 3 1,1 1-1639,7 4 2621,-7-4 1,-3-1-1,-11-4 1,-8-4 0</inkml:trace>
  <inkml:trace contextRef="#ctx0" brushRef="#br0" timeOffset="155601">9740 13682 16344,'-31'32'415,"-1"-1"-314,-1-2-650,-2 0 627,-1 0-3355,1 0 2732,1-2 1438,4 0-848,4-4-56,-1 6-202,5-4-3064,1 2 2276,11-11 2262,3-5-4538,2-4 483,1-3 2794,-3 3 0,4-6 0,0 0 0</inkml:trace>
  <inkml:trace contextRef="#ctx0" brushRef="#br0" timeOffset="156142">9402 13794 14719,'30'17'270,"-1"-1"-124,3 2-46,-5-2-88,14 7 234,-14-3 0,0-1-201,5 5-23,-8-5 1,-1 1 67,-3 0 55,-9-6-44,-1-2-11,-7-8 33,-1-2-1216,-1-2 1,-1 1 0</inkml:trace>
  <inkml:trace contextRef="#ctx0" brushRef="#br0" timeOffset="157709">10456 13051 13924,'8'24'415,"0"-1"-303,-7-3-68,-1 4 1,0 4-11,0 1-34,0 2 11,-8 16-22,4-19-68,-8 12-21,8-30-102,0-1-2139,1-8 1231,2 0-447,-1-2-1446,2-5 3003,0-2 0,0 2 0,-1 0 0</inkml:trace>
  <inkml:trace contextRef="#ctx0" brushRef="#br0" timeOffset="158228">10659 13050 14215,'6'18'976,"0"0"-730,-6-3-145,1 2 67,-1 1-23,1 10-89,0-5-44,2 7-1,1-4 11,-1-9 1,1 3-1,-3-10 0,0-2-33,1-1 11,-2-4-78,1 1-314,0-4-1591,-1 1-1294,3-1 2678,0 2 1,0-2 0,-1 2 0</inkml:trace>
  <inkml:trace contextRef="#ctx0" brushRef="#br0" timeOffset="159431">11011 13614 14003,'7'18'526,"-2"-1"-392,-4-4-89,0 3 0,-1 0 22,1 2-56,0 1 45,0 23-44,-1-13-1,1 16 1,-2 1 10,1-5-22,1-4 0,-2-2 0,1-9 0,-1-3-3277,-2 12 3140,2-13 58,-2 6-22,3-15-11,-2-3-246,2 0-135,-1-4-382,0-1 875,-1-2 0,0-2 0,1 0 0</inkml:trace>
  <inkml:trace contextRef="#ctx0" brushRef="#br0" timeOffset="160295">11043 13661 11302,'19'-19'45,"-1"3"-34,-5 10 34,1 0-23,3-1-10,-1 1-1,2 0-11,0 1 101,8 0 11,-5 1 90,12-1-45,-16 4-1,4-1 46,-11 2 268,6 3-358,-6 0 56,7 11-100,-11-4-68,2 6 22,-7-4-3299,-1 0 3252,1 7 182,-1-4-101,-4 7-56,-3-6-1644,-4 1 1667,-5 0 66,-8 6 28,3-7 1,-2-1 2511,-19 8-2618,7-9 0,0-2-22,4-6-258,-8-1-1109,27-5-1625,4-3 3003,2-1 0,4 0 0,2 1 0</inkml:trace>
  <inkml:trace contextRef="#ctx0" brushRef="#br0" timeOffset="161195">11484 14368 14182,'6'27'369,"-1"-1"-346,-5-8 33,0 2-3333,0 1 2381,0 1 896,0-2 632,0 0-621,0-1 1,0-2-12,0 3 0,0-6 0,-1 0-23,-1-9-78,1-3-3176,1 0 3270,2-12 1,-2 8 0,2-8-1</inkml:trace>
  <inkml:trace contextRef="#ctx0" brushRef="#br0" timeOffset="161733">11697 14300 13375,'7'18'773,"-1"-2"-582,-5-3 89,0 9-168,-1-2-79,2 8 23,-1-7-33,2 1 78,-1 0-22,2 9-615,1-7 547,0 5-11,1-5-22,-3-10-79,1 2-281,-2-11-2352,0-2 2734,-1-2 0,-1-1 0</inkml:trace>
  <inkml:trace contextRef="#ctx0" brushRef="#br0" timeOffset="206127">12579 13757 14126,'25'-1'157,"0"1"-157,-8 0 11,0 0-34,2 0-3254,8 1 2337,-5 0 258,5 0 0,0 0 670,-4-1-10,18 1 22,-32-1 22,-2 0-10,-1 0 2267,-2 0-2212,0 0 3209,-3 0-4369,1 0 1,-2 0 0</inkml:trace>
  <inkml:trace contextRef="#ctx0" brushRef="#br0" timeOffset="207049">12525 14038 11302,'26'-5'168,"-2"1"-123,-12 4-45,1 0 11,4 0 79,7 1-79,-3-1 90,6 1-3378,6-1 3308,-9 0 70,10 0 11,-10 0 336,17 0-426,-16 0 135,18 0-146,-30 0 112,2 0-33,-12 0 336,-1 0-882,-1 0 1,0 0-1</inkml:trace>
  <inkml:trace contextRef="#ctx0" brushRef="#br0" timeOffset="212170">13781 13319 13443,'20'-11'33,"-1"2"-33,-11 3 0,2 3 68,1-2-68,2 2-12,1 0 12,2 0 12,10 1-1,-8 1-11,8-1 22,-9 2 101,27 6-123,-23-3 0,21 6-3277,-26-3 3185,-5-1 92,1 0 67,-5 0-67,2 4 34,-3-1 78,1 21-79,-5-12-10,0 13-12,-2-14 3265,0 0-2959,-12 12-3574,-5-6 3369,-6 5-79,-2-9-2200,3-6 2234,-13 3-33,5-4-1,-10 1-33,12-5 0,-2-1 39,5-4 1,0 0 2239,-4 1-2268,-14-1 12,28-2 3253,1 0-3048,-1 0-228,7 0-11,-1 0 0,7 0 11,0 0-11,0 0-673,1 0 661,7 0 46,4 0-23,10 0-17,13 2 0,3 0 28,5 0-11,3 1 0,2 0-277,-15-2 0,-2 0 277,17 2 34,-2-1-23,-29-2 22,-5 0 359,-5 0-302,-1 0-45,-3 0-1138,0 0 1,0 0 0</inkml:trace>
  <inkml:trace contextRef="#ctx0" brushRef="#br0" timeOffset="212927">14582 13121 14014,'2'18'381,"-2"0"-247,1-4-89,-1 2-3322,1 23 2470,1-13 807,0 16 927,-1-19-916,2 25-260,-2-22 293,0 18-44,-1-29 12,0-3 3264,0 7-3255,0-9-33,0 3 1,0-10-1082,0-1 1,0-2 0</inkml:trace>
  <inkml:trace contextRef="#ctx0" brushRef="#br0" timeOffset="213391">14606 13802 10630,'0'0'0</inkml:trace>
  <inkml:trace contextRef="#ctx0" brushRef="#br0" timeOffset="214677">13418 14111 13285,'18'2'718,"1"-1"-662,-6-1 100,4 0-55,3 0 45,5-1-146,6-1-1624,-3 0 1,1 0 1679,19 0-28,-13 0 0,2 1-129,-8 0 0,-1 1 174,3 0 0,5 0-534,2 1 0,7 1 0,2 0 1,-5-1 471,-8 0 0,-3 0 0,4 0-6,8 1 1,5 0 0,-1 0 0,-6 0-12,-1-1 0,-2 0 2,-2 0 1,3 1-1,-2-1 807,5-1 0,0 1-796,-6 0 1,1 1-1,-2-1 205,0 1 1,1 0-180,12 1 1,3 1-34,-17-1 0,0 1 0,0-1 738,-1 0 0,1 0 0,-1 0-732,12 1 0,-3 0-178,-15-2 1,2 0 230,5 0 1,3-1 0,-3 0-10,-5-1 1,-1 1-3,6 0 1,3-1 0,-7 0 85,-1 0 644,4 0-688,-17 0 190,3 0-89,-9 0-135,2 0-56,-7 0 960,0 0-960,-2 0 459,1 0-448,-1 0-22,1 0 33,-2 0-22,1 0 0,0 0 11,-2 0-3288,1 0 2925,-10 0 1,7 0-1,-7 0 1</inkml:trace>
  <inkml:trace contextRef="#ctx0" brushRef="#br0" timeOffset="216218">13825 14479 15426,'-33'10'224,"4"0"-135,11 2-21,0 1-24,-2 2 24,1 1-68,-2 2 11,0 2 67,-1 1-73,5-1 1,0 1-6,-3 5 0,-8 14-56,18-19 34,3 9 0,3-5 10,2 6 1,2-9 11,1-1-56,6 5 56,-2-9 11,7 5-11,-7-15 45,0-1 0,-4-5-1138,0 0 1,0-1 0</inkml:trace>
  <inkml:trace contextRef="#ctx0" brushRef="#br0" timeOffset="217052">13866 14602 10787,'32'-9'907,"-2"2"-660,-11 6 22,1 1 190,14-1 0,1 1-167,8 2-112,-11 5 268,-13 14-292,-11-3 79,-8 25-190,-6-21-34,-3 14 68,-11-9-34,3-9 22,-9 7-45,4-13 51,-3-2 0,-1 0-40,-8 0-33,8-2 0,1-1 24,1-3-24,7-1-12,-1-1 12,9-1-56,-1 1-56,8-2-963,0 0 1075,8-3 0,0 1-23,7-2 23,-1 2 67,18 0-67,-7 1 22,10 1 1,2 0-23,-6 1-112,-3 0 0,0 1-3165,-5 3 0,-7 0 3033,0-1 1,-10-2 0,-2-1 0</inkml:trace>
  <inkml:trace contextRef="#ctx0" brushRef="#br0" timeOffset="217491">14237 14771 10832,'30'-1'761,"0"-1"-245,-11 2-202,5-1 33,0 1 45,16 0-370,-10 0 102,8 0-57,-15 2-67,-2-2 57,-5 2-46,-4-2 45,-5 1-56,-4-1-774,-2 1 774,-12-1 0,8 0 0,-8 0 0</inkml:trace>
  <inkml:trace contextRef="#ctx0" brushRef="#br0" timeOffset="218206">14751 14574 8613,'26'-4'2544,"7"2"-2421,-14 1 336,7 1 113,-10 0-303,1 1 481,5 10-525,-8-1 682,7 29-784,-16-20-78,2 17 67,-7-23-56,-5 1 33,-3 0 35,-18 9-124,4-6 34,-13 5-34,9-8-22,-1-2 10,2-2-392,-15 2 236,20-7-123,-7 2 56,23-7-1378,3 0 1568,6-2 34,1 0 22,6-1 34,3-1-34,-3 2 0,10 0 45,-3 2 56,2 0-3389,4 0 3285,-9 0-8,6 1 0,-7 1-33,1 2-438,4 5-2084,0 0 2555,-5-2 0,-6-2 0,-8-4 0</inkml:trace>
  <inkml:trace contextRef="#ctx0" brushRef="#br0" timeOffset="218975">15121 14427 12333,'26'4'1019,"-3"1"-682,-13 2-102,1 2-56,1 1 258,8 8-146,1 8-122,2 3 167,-1 2-78,-1 9-157,-5-9-1,1 11-55,-8-14 78,-4 8-55,-3-9-1,-12 16-45,0-20-33,-19 12 11,10-18 0,-7 4-168,1-4 11,6-6-3120,-8 7 1728,13-10 215,1 0-649,8-5 1416,3-2 0,1 0 0,1-1 0</inkml:trace>
  <inkml:trace contextRef="#ctx0" brushRef="#br0" timeOffset="219467">15634 14481 13140,'15'19'941,"-4"-1"-706,-8-3-33,0 2-57,0 2 147,1 13-258,-2-6 33,0 20 101,-1-18-168,-1 15 45,0-21-45,0 3-34,0-14-1254,0-1-427,0-4-1562,0 0 3230,-1-2 1,0-2 0,0 0 0</inkml:trace>
  <inkml:trace contextRef="#ctx0" brushRef="#br0" timeOffset="219805">15648 15136 7089,'8'-15'0,"-2"4"0</inkml:trace>
  <inkml:trace contextRef="#ctx0" brushRef="#br0" timeOffset="220846">17235 13730 15885,'-41'20'751,"-1"1"-617,0 3-1186,18-11 0,0 1 1130,-3 1 1,0 0-40,-2 1 0,0 0-17,0 0 0,0 0-22,2-1 0,0 0 0,2-1 0,2 0 0,-18 11 480,11-4-547,7-5-303,7-3-437,6-3-336,4-2-2134,3-1 0,3-2 3079,0-2 0,0-1 0,0-2 0</inkml:trace>
  <inkml:trace contextRef="#ctx0" brushRef="#br0" timeOffset="221357">16779 13771 14899,'22'7'740,"-2"3"-561,-7 5-146,3 3 180,3 2-179,4 3-3311,3 2 3251,1 2 40,3 0 31,3 3 0,0-1-56,2 0 11,-12-9 0,0-1 0,9 9-12,6 4-77,-22-16-191,-5-2-1468,-6-4-202,-2-4-1327,-3-2 3252,0-4 1,0 0 0</inkml:trace>
  <inkml:trace contextRef="#ctx0" brushRef="#br0" timeOffset="222071">18389 13263 14126,'7'23'807,"-2"0"-617,-4-4 12,-1 3-79,0 4-33,0 3-45,0 4-17,0-8 0,0 1-725,0 14 702,0-14 1,-1-1-6,0 7 22,0-4-22,0-5-22,0-3-157,0-6-79,1-3-202,-1-7-615,1-2-2202,-3-2 3206,1 1 0,0-1 0,0 0 0</inkml:trace>
  <inkml:trace contextRef="#ctx0" brushRef="#br0" timeOffset="222647">18771 13208 11795,'10'18'1345,"-2"-1"-986,-6-6 436,0 6 191,0 14-874,-1-4 34,-1 10 111,0-9 1,0 0-180,0 10-33,0-8 0,0 3-6,0 2 0,0-2-27,0 9 4,0 1 1,0-3-313,0-15 285,0 9 11,0-31-3277,0-2 0,0-9 3271,0 0 0,0-2 0,0 5 1</inkml:trace>
  <inkml:trace contextRef="#ctx0" brushRef="#br0" timeOffset="223141">19404 13012 14092,'12'20'762,"-1"1"-4039,-7 23 1286,-2-12 2013,-1-5 1,0 0 1397,-1 8-1398,0 2 1,-3 1-728,1-11 1,-1 0 771,-2 12-56,-1 7-11,4-22-11,-1-6-258,1-1-325,1-6 1652,-1 0-2962,2-6 1904,-3 0 0,3-2 0,-3-1 0</inkml:trace>
  <inkml:trace contextRef="#ctx0" brushRef="#br0" timeOffset="223525">19342 13921 11964,'0'0'0</inkml:trace>
  <inkml:trace contextRef="#ctx0" brushRef="#br0" timeOffset="224634">17576 14340 12815,'20'-5'796,"-2"1"-707,-8 3 46,3-1-1,4 1 45,5-1-123,8 0-28,-2-1 0,1 0-28,-3 1 0,1 0-392,7 0 0,4-1 1,-2 0 413,1 1 1,1-1-8,9 0 0,5 0 0,-3 0 13,-2 0 0,0 1-443,-5 0 1,3-1-1,-3 2 488,3-1 0,1 0 5,-4 1 1,2 0-1,3 0-5,-2 0 0,3 0 0,0 0 0,-2 0-62,-6 0 0,-2 0 1,1 1-1,0-1-3,7 0 1,0 0-1,0-1 1,-5 1 2,9 0 0,-4 0 6,1 0 0,1-1 5,-4 1 0,1 0 1,2 1 29,0-1 0,1 0 1,-1 1-20,0-1 1,1 1-1,0 0 45,-6 0 1,2 1-1,-1 0 1,-4 0-889,12 1 0,-2 0 843,-6 1 1,2-1 0,-2 1-1,4 0 1,-2 1-17,3-1 0,-1-1-6,1 0 0,0 0-988,-2-1 0,2 0 995,-4 0 1,2-1 0,-2 0 3,5-1 1,1 0-189,-8 0 1,2-1 0,-3 1 226,-1-2 1,2 0-216,2-2 0,3 0 0,-3-1 198,-3 2 1,0-1-4,-2 0 0,4 0 0,-7 0 614,11-2-599,-7 1 1570,-8 1-1581,-8 0 1609,-7 2-1621,1 0 3207,-10 1-3285,2 0 584,-9 2-1379,-1 0-2437,-14-3 2457,-6 1 1,2-1 0,2 1 0</inkml:trace>
  <inkml:trace contextRef="#ctx0" brushRef="#br0" timeOffset="225818">18273 14657 15997,'-25'18'112,"2"1"-112,5-2 0,-1 3 11,-2 3-11,-1 3 0,-1 1 0,0 1-1639,5-2 1,2 1 608,-3 8 1002,5-8 0,3 0 809,6 2-882,4-1 0,2 0-100,6 6-96,2-3 0,3-3-29,10-9-307,2-6 0,0-2 420,-1-5-100,12-1 10,-28-5 2776,-1-3-3985,-5 0-1726,-1-4 3238,-4-1 0,3 4 0,-3 1 0</inkml:trace>
  <inkml:trace contextRef="#ctx0" brushRef="#br0" timeOffset="226284">18505 14801 14350,'7'28'941,"0"-2"-739,-7-9 0,0 4 184,-1 20 1,0 3-342,-2-2-40,1 4 1,0-1 39,-5-4-68,4-18 12,-2 7-11,4-25-203,0 0-357,-1-5-2695,2 0 0,-1-7 2457,1-1 1,0 0 0,0 2 0</inkml:trace>
  <inkml:trace contextRef="#ctx0" brushRef="#br0" timeOffset="226748">18807 14762 13207,'6'18'751,"-2"-2"-4028,-2-2 1588,-2 1 2725,2 1-824,-1 4 985,-1 4-906,1 3-89,-1 4-34,0 16-67,0-9-23,0 10-33,0-7-45,0-14 3158,0 3-3147,0-16 11,0-5 1,-1-2 758,1-4-837,-1-1-3221,0-2 2457,-2-4 1,3 3 0,-3-3 0</inkml:trace>
  <inkml:trace contextRef="#ctx0" brushRef="#br0" timeOffset="227274">19050 15014 12165,'27'0'717,"-2"0"-381,-7 0 57,3 1 200,4 2-313,6 0-89,-1 1 11,-2-1 0,-1-1-79,5 0 0,11 0 146,-29-2 168,-9 0-292,-1 0-223,-4 0-1749,-2-4 57,-2 2-964,-3-3 2734,-1 2 0,3 1 0,1 1 0</inkml:trace>
  <inkml:trace contextRef="#ctx0" brushRef="#br0" timeOffset="227841">19583 14739 17039,'14'23'303,"-2"-2"-247,-10-4 0,1 2-34,-1 1 34,0 3 67,-1 11 0,0 3-123,0 1 0,0 0 0,0-2 56,-1-11-67,0 9 22,0-13-11,0 1 0,0-16-571,0-4-2706,0-2 504,0-4 2773,-1-3 0,1 1 0,-1 1 0</inkml:trace>
  <inkml:trace contextRef="#ctx0" brushRef="#br0" timeOffset="228315">19900 14692 13544,'13'19'1579,"-4"-1"-1231,-7-7 32,-1 3 169,0 10-291,-1-4 224,0 22-426,-1-13-1595,-2 7 0,-1 2 1606,-1 3-51,-1-8 1,1 0-5,-1-2 55,0-4-56,1-5 0,0-2-22,2-7 11,0-2 3276,1-8-6553,1-2 2457,-2-8 1,3 5 0,-2-5 0</inkml:trace>
  <inkml:trace contextRef="#ctx0" brushRef="#br0" timeOffset="228894">20180 14462 14048,'26'22'1367,"-4"-2"-1065,-9-6-89,0 3-34,0 1 56,7 12-89,-5-4 90,3 11-3483,-5-6 3370,-6-6 1,-1 1 10,1 13-61,-2-14 0,-3 2 27,-7 5 1,-3-1-22,-5 10-182,-1-9 1,-1-1 102,-11 1 22,6-11 1,0 0-23,-10 7 5,11-10 1,0-1-6,-5 3-157,-11 9-100,10-10-23,-2 3 3123,15-13-4199,7-5 89,3-3-850,0 1 1024,2-2 1,-1 0 0</inkml:trace>
  <inkml:trace contextRef="#ctx0" brushRef="#br0" timeOffset="229494">20820 14565 14955,'4'29'852,"0"0"-640,-4-5-32,0 3-46,-1 3-67,0 3 129,-3 3 1,0 2-1387,-2 12 1229,2-10 0,-1-1-5,-1 4 46,1-4-63,0-12 0,0-2-6,0 0-11,-3 5-3077,7-28 1721,-1-2 309,1 0-2068,-1 0 3163,-4 0 1,4 0 0,-2 0 0</inkml:trace>
  <inkml:trace contextRef="#ctx0" brushRef="#br0" timeOffset="229772">20803 15464 14529,'0'0'0</inkml:trace>
  <inkml:trace contextRef="#ctx0" brushRef="#br0" timeOffset="230782">12841 16408 14294,'21'-3'179,"3"-1"-168,5 1-22,4-1 11,3-1-112,2-1-213,1 1-1129,-11 1 0,-1 1 289,12-1-437,7-1-382,-21 4 1984,-8 0 0,-8 1 0,-6 0 0</inkml:trace>
  <inkml:trace contextRef="#ctx0" brushRef="#br0" timeOffset="231088">12820 16621 14171,'12'4'33,"2"-2"-44,6 0-34,4-2-436,7-3-1021,8-4-1775,8-3 1638,-21 3 1,0 1 1226,3 0 1,-2 1-1,5-1 1,-7 3-1</inkml:trace>
  <inkml:trace contextRef="#ctx0" brushRef="#br0" timeOffset="232928">14216 15807 12703,'11'-17'112,"3"3"-79,4 6-33,2 1 45,1 1-11,0 0-23,1 3 140,5 1 0,1 2 29,-2 0 167,4 4 1,-3 3 10,-17 2-123,4 10-56,-13-3 304,1 28-472,-6-12 11,2-4 1,-2-1-23,-8 6 11,-4 0 0,-1-1 45,-11 8-22,6-12-524,-8 4 535,9-15-141,-13 2 107,14-9-11,-8 1-11,19-10-280,-2 0-68,0-3 315,3 0 503,1-3-470,5 1 24,1-3-114,0 0 45,9-10 56,0 8-78,9-5 44,-4 8 1,2 1 33,0 2-34,1 0-11,1 1-236,6 2 292,-3 0-11,5 0 45,-5 4 0,1 2-3307,1 5 3341,13 5-191,-7-3-751,9 2-2414,-4-8 3066,-11-4 1,-1-1 0,-15-2 0</inkml:trace>
  <inkml:trace contextRef="#ctx0" brushRef="#br0" timeOffset="233395">15008 15555 13712,'3'27'1153,"0"0"-939,-3-7-58,0 4 46,0 15-146,0-7-56,0 10 11,0-11-33,0 14-124,0-5-134,0-3-213,0-13-280,0-16-2504,2-4 2516,-2-2 0,1-2 1,-1 0-1</inkml:trace>
  <inkml:trace contextRef="#ctx0" brushRef="#br0" timeOffset="233738">15041 16284 9991,'0'0'0</inkml:trace>
  <inkml:trace contextRef="#ctx0" brushRef="#br0" timeOffset="234470">13860 16700 11975,'24'-6'593,"0"1"-425,-4 3-56,4 0-67,5-2 101,5-1 22,5-1 101,5-1 84,-19 3 0,1 0 17,20 0 0,2 1-543,-9 0 0,3 0 296,-5 2 0,5-1 1,1 1-1,-4 0-90,-3 0 1,-2 1 0,3-1 41,7 1 1,4 0-1,1-1 1,-5 1-583,-7 0 1,-3 0 0,2 0 536,8 0 0,1 0 0,-4 0-19,-2 0 0,-4 0-149,-3 0 0,-2 0 104,17 0 45,-9 0-11,-12 0 12,-9 0 21,-7 0 541,-5 0-574,-4 0-3277,0 0 2690,-8 1 0,5 0 0,-5 0 0</inkml:trace>
  <inkml:trace contextRef="#ctx0" brushRef="#br0" timeOffset="235635">14571 17107 15123,'-21'12'773,"-1"0"-594,8 1-89,-2 1 100,-2 2-66,1 1-57,-1 0 1,2 2-3345,-3 7 3251,6-5 26,-1 4 0,6-7 56,1 2-56,-1 2-67,-2 15 67,0 9-34,2-1-44,5-18 0,2 0-606,11 19 505,-1-9 3246,10-3-3336,8-25 89,10-5 169,2-9 11,-5-8 0,-1-3-583,3-8 583,-9 5 0,0-2 5,-8 5 1,-1-2 22,5-8 1,-1 0-29,-4 4 0,-2 0 28,3-3 0,-3 1 17,-6-1-45,-1 3 112,-3 2 157,2-14-168,-5 6-68,2-5 651,-4 12-595,-1 9-2732,0 2 2688,0 1 11,-1 1-56,-2-1 56,-2 1-56,-2-1 33,-1 1-33,0-1-22,-1 1-90,-2 0 2554,-1 0-2543,-1 1-112,-7 0 56,4 2-605,-10 0 202,10 4-135,-2 0 695,-1 3 0,12-2 0,-6 2 0</inkml:trace>
  <inkml:trace contextRef="#ctx0" brushRef="#br0" timeOffset="236124">15066 16931 15157,'0'19'683,"0"3"-604,-2-1-68,0 4 34,-2 1-23,0 2-11,-1 1-22,2 1 22,0 4-67,3 12-33,0-11-281,0 7-67,0-20-34,0-5-313,0-6-2017,0-5 156,0-3 2645,0-1 0,0-2 0,0 1 0</inkml:trace>
  <inkml:trace contextRef="#ctx0" brushRef="#br0" timeOffset="236536">15109 17643 11403,'0'0'0</inkml:trace>
  <inkml:trace contextRef="#ctx0" brushRef="#br0" timeOffset="237375">16604 16331 13600,'-20'19'1119,"-1"0"-782,3 0 22,-4 1-79,-5 5-45,-5 2-101,-4 4 23,-1 0-663,10-9 1,0-1 505,-12 10-34,14-12 1,1-1-336,-4 2-2388,0 0-520,11-11 3132,2 0 1,11-8 0,3-1 0</inkml:trace>
  <inkml:trace contextRef="#ctx0" brushRef="#br0" timeOffset="237732">16300 16386 15538,'32'36'1434,"-7"-10"-1412,-4 11-10,-8-12 44,3 0-56,1 3-34,3 1-257,3 0-1348,-5-8 1,2-1-1639,12 10 1638,-11-12 1,-1-1 1566,5 1 1,-11-9 0,-6-3 0</inkml:trace>
  <inkml:trace contextRef="#ctx0" brushRef="#br0" timeOffset="238922">17774 16029 15011,'-6'37'314,"0"0"-292,-4-4-11,2-5 1,0 0-12,-3 14 22,3-13 1,1-1-23,0 7-23,0 5-560,2-10-761,1-6-1933,3-14 2804,1-11 1,0 1 0,0-2 0</inkml:trace>
  <inkml:trace contextRef="#ctx0" brushRef="#br0" timeOffset="239407">18080 15975 13240,'2'25'1334,"-1"-1"-997,-1 0-147,-2 2 23,-2 3-23,-2 3-3467,-1 3 2773,-1 3-782,1 1 1376,1 2-34,1-2-34,2-2-33,2-7 0,1 0 11,-1-2-22,1 14-583,0-37 2291,0-3-4963,0-1 3003,0-12 1,0 8 0,0-8 0</inkml:trace>
  <inkml:trace contextRef="#ctx0" brushRef="#br0" timeOffset="240197">18628 15947 13678,'3'31'806,"-1"-2"-559,-3-12-91,-3 4-99,-1 2 10,-2 1-67,0 2-11,-1 8 0,3-8-315,-1 6-256,3-15-830,2-3-1865,0-2 2457,1-6 1,0 0 0,0-5 0</inkml:trace>
  <inkml:trace contextRef="#ctx0" brushRef="#br0" timeOffset="240535">18617 16541 10809,'0'0'0</inkml:trace>
  <inkml:trace contextRef="#ctx0" brushRef="#br0" timeOffset="241532">17166 16897 12333,'32'-13'515,"-2"1"-459,-9 6 124,3-1-57,5-2-67,5 0 101,8-2-426,6 0 409,-20 5 0,1 0 85,2 0 0,2 0 3,2 0 0,3-1 0,0 0-133,7 0 0,1-1-71,-4 2 1,2-1 0,-2 1 53,4-1 1,4 0 53,-9 2 0,7-1 0,2 0 0,-1 1 1,-5 0-938,1 0 1,-4 0 0,4 0 835,-1 1 0,5-1 1,1 0-1,-2 0 1,-7 1 7,9 0 0,-5 1 6,1 0 0,1 1-669,-5-1 1,1 0 0,-1 0 684,4 0 1,-1 1-21,-7 0 0,1-1 1,-1 0-688,7 0 0,-3 0 702,-12 1 0,-1 0 5,5-1 1,-2 0 62,0-1-182,5 1 125,-15 0-11,2 1 1499,-16 1-1476,-3 0 2184,-3 0-5540,-1 1 0,-12 4 2653,-5 2 0,1-1 1,2 0-1</inkml:trace>
  <inkml:trace contextRef="#ctx0" brushRef="#br0" timeOffset="242512">18053 17162 14652,'-7'18'796,"-2"1"-549,-2 1-57,-2 2-112,-1 3-44,0 3 0,-1 1-46,0 14-66,5-4-45,2-1-325,6-9-2829,18-11 808,10-6 2066,9-3 190,7-9 213,-8-6-11,3-5-1090,-4-3 1,-1-3 1234,8-4-339,-9 3 1,-3 0 361,-5-5-45,-2-4 22,-3-3-55,-2-4 120,-6 1 0,-2 0 171,1-8-130,-3 10 1,-2 1 208,-4 6 1789,-2 5-2026,-3 1 884,-18-5-1129,5 9 3169,-14-3-3551,12 11 315,0 2-1607,-12 2-522,4 2-214,-4 5 2443,9 4 0,14-3 0,2-1 0</inkml:trace>
  <inkml:trace contextRef="#ctx0" brushRef="#br0" timeOffset="242946">18725 16861 14686,'1'25'807,"0"2"-583,-1-2-123,-1 5-79,-2 0-22,-1 3 0,1 1-11,0-3-235,1-1-2220,1 5 707,1-11-829,0 2 2588,3-13 0,-1-7 0,0-2 0</inkml:trace>
  <inkml:trace contextRef="#ctx0" brushRef="#br0" timeOffset="243242">18752 17533 13476,'0'0'0</inkml:trace>
  <inkml:trace contextRef="#ctx0" brushRef="#br0" timeOffset="244280">14975 18868 14361,'26'-9'-56,"3"0"56,-3 0-45,5-2-78,4-2-101,2-1-3053,-1 1 0,-2 0 2903,13-3 26,-23 8 1041,7-1-783,-27 8 0,-2 0-1003,-2 1 1,0-1 0</inkml:trace>
  <inkml:trace contextRef="#ctx0" brushRef="#br0" timeOffset="244822">15129 18927 12042,'21'5'437,"-2"-3"-437,-2-9 11,2-2-11,6-3 0,4-2-34,5-2 12,-7 3 0,1-1-57,0 0 1,0 1-1561,4-3 1,-1 2 189,13-6 1091,-20 10 55,-14 6-224,-8 4 183,-2 0 1,0 0-1</inkml:trace>
  <inkml:trace contextRef="#ctx0" brushRef="#br0" timeOffset="245820">15953 18236 9969,'27'-12'1188,"-1"2"-774,-5 5 12,4 0 112,2 1-124,3-1-1114,11 0 958,-13 2-90,4 1 145,-19 2 718,2 10-807,-8 1-33,2 23-180,-7-8 22,-1 11-44,-5 5 0,-3-10 0,-5 10-6,-2-20 0,-1 0 22,-2 0 1,-1-1 832,1 0 0,-1 0-805,-6 2 1,2-3-34,1-4-45,-11 6-22,23-17-146,-3-1 135,9-4-191,-1 0 123,2 0 113,1 0 33,1-3 0,0-1-123,3-6 78,3 2 0,4-3 67,12-1-10,-7 3 44,8-1-45,-9 5-3269,1 1 3348,10 2-392,-3 0 403,12 1-1751,11 10 2356,-7 0-832,-13-2 0,0 0-98,6 5 1871,-6-5-1983,-7-2-303,-6-5 314,-6 1-517,-2-1-1277,-17 1 2119,-3 1 0,0 0 0,2 0 0</inkml:trace>
  <inkml:trace contextRef="#ctx0" brushRef="#br0" timeOffset="246340">16751 17951 14854,'0'24'684,"0"1"-483,0-5-33,0 3-3445,0 2 2991,1 1 1,-1 1 330,1 9-750,0 0 1,0 0 693,0-3 11,2 9-56,-1-19-112,1-5 89,-2-8 1788,1-2-2191,-1-6-611,0 0 1,0-2 0</inkml:trace>
  <inkml:trace contextRef="#ctx0" brushRef="#br0" timeOffset="246767">16841 18646 11190,'0'0'0</inkml:trace>
  <inkml:trace contextRef="#ctx0" brushRef="#br0" timeOffset="247775">17957 18040 14989,'-30'25'974,"-2"0"-750,-4 0-3501,-4 2 2254,19-13 0,-2 2 1546,-14 10 0,1 0-540,15-10 1,0-1-581,-10 8 1,4-1 237,11-6-2918,4-1 0,7-8 3519,1 0 0,4-6 1,0-1-1</inkml:trace>
  <inkml:trace contextRef="#ctx0" brushRef="#br0" timeOffset="248187">17763 17954 10933,'5'-6'1277,"-2"2"-594,-2 4-324,0 0 89,3 0 672,7 6-391,5 8-281,0 4-196,0 2 1,0 2-186,1 4-34,11 16 1,-13-18-23,0 1-11,-1-1-3277,7 11 2490,-9-15 204,4 7-358,-12-19-2336,0-2 2944,-3-1 1,0-3 0,-1 0 0</inkml:trace>
  <inkml:trace contextRef="#ctx0" brushRef="#br0" timeOffset="248732">18487 17955 15303,'7'20'1288,"-1"14"-1097,-6-8 55,0 10-3523,0-10 2683,0-1 662,0 0 451,0 14-530,0-16-23,0 9-313,0-21-280,0-4-1850,0-1-89,0-3 1190,0-1 1376,0-1 0,0-1 0</inkml:trace>
  <inkml:trace contextRef="#ctx0" brushRef="#br0" timeOffset="249159">18770 17828 15482,'15'21'1300,"-2"1"-953,-12 0-101,0 3-33,-1 3 281,0 18-270,-3-11-152,2-4 1,-2 0-6,-1 6 23,0 11 78,3-1-370,4-10-156,-2-6-136,3-17-2783,-4-12 2184,1-1 1,-1-1 0</inkml:trace>
  <inkml:trace contextRef="#ctx0" brushRef="#br0" timeOffset="249875">19306 17585 14574,'-3'22'1210,"-1"1"-863,0-1 236,-1 15-280,0-8-57,0 12-89,-1-11-23,1 1-3411,-1 13 2460,0-13 1590,0 9-773,4-17 0,-1-2-34,2-3-56,0-3-100,1-5 3169,0-2-3471,0-4-2785,0-1 0,0-2 2748,-2 1 1,1-1 0,-2 0 0</inkml:trace>
  <inkml:trace contextRef="#ctx0" brushRef="#br0" timeOffset="250277">19162 18414 13039,'0'0'0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42:13.314"/>
    </inkml:context>
    <inkml:brush xml:id="br0">
      <inkml:brushProperty name="width" value="0.09071" units="cm"/>
      <inkml:brushProperty name="height" value="0.09071" units="cm"/>
      <inkml:brushProperty name="color" value="#FF0000"/>
    </inkml:brush>
  </inkml:definitions>
  <inkml:trace contextRef="#ctx0" brushRef="#br0">2858 7528 16871,'2'15'168,"-1"-1"-145,-1-9 21,0 1-32,0 0-12,0 1 22,0 1 68,0 7-90,0-2-3277,0 12 3218,0 3 103,-1-2-10,0 4-23,-2-9-11,1 1 11,0 0 45,-2 15-56,1-13 0,0 10 12,0-18-12,2 0 33,-5 18 3243,2-12-3171,-3 9-105,3-18 11,0-4 23,2-3-23,0-1-11,2-3 34,0-2-34,-8-8 0,6 6 0,-7-6 0</inkml:trace>
  <inkml:trace contextRef="#ctx0" brushRef="#br0" timeOffset="1552">3174 7659 12098,'2'-15'78,"2"3"-55,3 6 22,3 2-34,-2-1 56,0 1-33,-1 0 22,1 1 11,3-1 190,10 0-178,6 0 122,21 2-111,-16 2-3367,7 0 3308,-20 0 47,-4 0-33,-1 3 168,0 4 67,-1 2-179,0 2 11,-4 0-22,-3-3 3186,-1 1-2992,0 0 231,3 14-414,-4-8 67,1 15-78,-4-15-68,0 5 258,-4 6-190,-2-9-3367,-3 10 3274,-7-7 104,1-4-71,-5 3-30,3-7 101,-11 7-101,5-6 0,-8 5 11,10-8 1,1 0 21,2-1 34,-8 2-33,11-4-12,-5 0-10,15-6 47,0-1 86,3 0-100,-1 0 45,0 0-56,-1 0-23,1 0 0,0 0 3265,0 0-3911,1 0 635,8 0 0,3 0-3277,9 0 3173,5 0 127,4 0-12,6 0-11,2 0 11,-7 1 0,0 0-22,16 0 11,-17 1 0,0-1 11,6 2-2212,6 1 2324,-21-1 12,4-1-46,-23-2-1182,0 0 1,0 0 0</inkml:trace>
  <inkml:trace contextRef="#ctx0" brushRef="#br0" timeOffset="2336">4030 8251 15549,'0'32'627,"0"0"-414,0-5 34,0 5-45,0 4-46,0 4-21,0 1 21,0 0 1,0 2-732,0-17 0,-1 0 620,1 14 0,-2 1-1684,0-12 1,-1-2 1589,-3 14-448,2-15 0,-1-1 497,-3 7-1368,-3 9 1380,-1-5 189,2-2-213,-2-2 1563,7-21-1652,-1 3-168,5-12-3008,1-1 1929,-2-4 1348,0-7 0,0 4 0,0-3 0</inkml:trace>
  <inkml:trace contextRef="#ctx0" brushRef="#br0" timeOffset="3322">4085 8306 13263,'0'-20'437,"0"4"-302,0 14-90,0 1 100,0-2-145,0 2-11,0-1 11,0 0-45,0-1-33,5-4 67,9-2 11,0 0 44,8 2-10,12 3 33,-12 2 213,27 0-146,-29 1-33,8 5 246,-9 5-72,2 4 0,0 3-197,3 0 1,14 12 425,-23-5-403,-7-8 111,6 28 13,-12-6-147,0-4 124,-14 9-23,-12-18-100,-14 7-79,5-9 89,-12-1-89,19-13 11,-11 3 23,-2-4 44,-8-1-78,10-2-168,-1-2-481,27-2-2628,3-3 2788,12-7 0,-3 5 0,5-5 0</inkml:trace>
  <inkml:trace contextRef="#ctx0" brushRef="#br0" timeOffset="3973">4447 9037 15650,'12'26'885,"-1"0"-672,-6-4-34,0 2 0,-1 3 1,0 0-3281,-1 13 3157,0-10 45,-1 8-45,-1-17 89,-1 3-145,0-7 11,0-3-22,0-8-213,0-5-3053,0-1 0,3 0 3749,0-5 1,0 4-1,-1-3 1</inkml:trace>
  <inkml:trace contextRef="#ctx0" brushRef="#br0" timeOffset="4825">4806 9064 12512,'24'-4'1144,"-1"2"-864,-11 2-180,2 0 35,-4 0-23,3 0 89,1 0 259,11 3-3605,8 6 3335,9 6-56,-8 1-55,-4 0-1,-13-5-2167,0 3 2212,-8-3 34,-2 1-45,-6-4 135,-1 0 2637,-8 16-2850,-2-10 56,-10 13 44,-14-9 3142,6-5-3173,4-2 0,-1 0-92,-22 7 11,6-3-476,3-2 465,23-9 0,8-3-123,4-1-459,3 0 549,6 1 44,2 0 34,10 2-33,19 2 10,-3 1 0,1-1 1,1 1 11,11 3 5,-16-3 1,-1 0-51,9 4-3257,-7-2 3257,-9 0-77,-7-4-12,-8-1-494,-5-1-2694,-2-2 2606,-8 0 0,5 0 1,-5 0-1</inkml:trace>
  <inkml:trace contextRef="#ctx0" brushRef="#br0" timeOffset="10613">6390 8565 14854,'32'-8'45,"0"1"-45,-10 7 23,3-1-12,1 1 11,1-1 12,2 1-12,1 0-3299,1 0 2325,0 0 1433,1 0-459,-1 0 23,16 2 0,-12-1-11,11 3 22,-15-1 11,-2 1 168,20 1-428,-20-3 249,12 0 3220,-22-2-3040,-9 0 590,-1 0-411,-8 0-3692,-1 0 3020,1-4 1,-1 3-1,2-4 1</inkml:trace>
  <inkml:trace contextRef="#ctx0" brushRef="#br0" timeOffset="20543">8256 8179 12725,'14'-19'56,"0"3"-11,-8 13 0,2 0-34,1 0 34,1 0-3322,11-2 3240,-3 3 93,5-1 157,13 3-179,-19-1 101,30 1-102,-32 0 371,23 7 2872,-24 2-2735,7 7-1525,-11 2 1029,-2-3-22,-2 1 133,-2-3-133,-2-1 44,0 2 34,-2 1 45,0 8 1196,0-3-1253,-6 6 1,-3 1-67,0 1 5,-2-2 0,-2-2-6,-1-2 28,-1-1 1,-1 0-40,-5 6 39,-1-2 1,0 1-73,0-2 27,4-5 1,-2 2-1645,-3 0 1,0-1 1624,-11 10 30,8-9 1,1-3-6,4-5 45,-17 6-56,21-11 0,-6 1 12,17-6 3264,1-1-3160,2-1-184,2 0-592,-1 0 660,6-1 11,1-1-11,4-1 11,0 1-1865,1 0 1854,0 1 22,2 0-22,0 0 0,2 0 0,1 0 34,26 0-34,-16 1 0,19 2 22,-24 2 1866,2 1-1888,0 1 101,19 6-90,-15-5-3288,20 6 3196,-27-10 47,3 0 79,-10-3 56,1-1-45,-5 1-23,0-1 1,-5 0-1,-2 0-21,2 0-12,-2 1 3276,1-1-3082,0 0-1091,-2 0 1,2 0 0</inkml:trace>
  <inkml:trace contextRef="#ctx0" brushRef="#br0" timeOffset="21898">9457 8266 15403,'-30'22'303,"-2"1"-247,2 1 0,-4 4-45,-2 1 45,-2 3-34,12-10 1,-2 3 21,-6 8 1,-1 0-51,7-6 1,0 0 5,-2 3 0,2-1-23,8-6 1,3-3 11,-4 3-34,-6 9-22,19-23 11,3-1-157,1-2-751,1 0 69,0-2-226,2 0-2156,0-2 2994,1-1 1,0-1 0</inkml:trace>
  <inkml:trace contextRef="#ctx0" brushRef="#br0" timeOffset="22545">9002 8323 13207,'21'20'829,"-2"1"-627,-9-5-12,3 4 57,0 1-158,3 1-44,2 2 67,0 0 1,1 0-57,7 7-12,-6-6 1,0-1 0,0 1 45,-1-2-57,-4-1 68,-1-3 0,-3-2-45,1 2-45,-5-8 45,1 4-22,-5-10 55,2 3-89,-4-6 23,2 1-3300,-3-3 2184,1 0 1,-1 0 0</inkml:trace>
  <inkml:trace contextRef="#ctx0" brushRef="#br0" timeOffset="23596">9896 8189 12647,'8'20'953,"-3"-2"-718,-3-10 134,-2 2-3646,1 1 2818,-1 2 1043,1 29-461,-1-16-82,0 22 71,0-24-22,0 0 145,0 24-146,0-17-66,0 17-12,0-22 2965,0 0-2965,0 2 0,0 0 1,0-2-2124,0 19 2112,0-41 54,0-1-3331,0-2 2457,0-7 1,0 5 0,0-4 0</inkml:trace>
  <inkml:trace contextRef="#ctx0" brushRef="#br0" timeOffset="24393">10262 8183 16187,'-4'19'224,"-1"19"-201,3-13 22,-1 16-22,3-15 10,-1 13-22,1-8 34,-1 1 0,1 0-45,0 2 0,0-9 0,0 0 11,0-2 12,0 11-1,0-10-3299,0 13 3173,0-19 104,0 2 23,0-12-12,0-1-11,0-3 11,0-2-1104,0-1 1,0-1 0</inkml:trace>
  <inkml:trace contextRef="#ctx0" brushRef="#br0" timeOffset="25027">10727 8093 14383,'5'17'819,"0"1"-618,-5-4 191,0 12-179,0-2 0,0 3-124,-1 2 1,0 2-62,0 9 1,0-1 27,0-9 0,-1-2-28,0-1 0,0-1-393,1 11 432,-2-3-56,3-1-3271,-1-4 3294,0-4-12,1-4 12,-1-5-23,0-4 56,-1 1-67,2-7 166,-1 0-480,1-6 154,-1 0-3117,-1 0 3202,-2 0 1,1 0 0,0 0 0</inkml:trace>
  <inkml:trace contextRef="#ctx0" brushRef="#br0" timeOffset="25358">10672 9193 15482,'0'0'0</inkml:trace>
  <inkml:trace contextRef="#ctx0" brushRef="#br0" timeOffset="27975">8819 8187 13700,'-9'23'258,"1"-1"-101,5-10-90,-1 2-45,-2 9 34,-1 7-3333,-1 9 3196,2-7 92,1-2-2268,1-2 2257,0-8 22,-2 11-10,0-6-46,0-5 34,2-1 67,1-13 2213,2 0-2280,-1-1 3276,1-2-3160,0 1-128,0-3 12,1 1-33,0 0 22,0-1-101,0 2 33,0-1-100,0 1-123,0 0-270,0-1-1534,0 1 2106,-1 0 0,1 0 0,-1-2 0</inkml:trace>
  <inkml:trace contextRef="#ctx0" brushRef="#br0" timeOffset="28694">8857 9061 10440,'0'0'0</inkml:trace>
  <inkml:trace contextRef="#ctx0" brushRef="#br0" timeOffset="29724">8357 7916 11694,'-25'8'1121,"4"0"-740,12 0-22,-1 1-57,-3 0-22,1 1-56,-2 0-67,-1 2-68,-1-1 23,0 2-33,-1 1 22,-8 9-45,4-4 0,-6 7 23,9-5-23,1 1 0,0 1-56,-5 10 0,6-7 0,-1 2 5,3-3 1,1 0-6,-6 12 17,6-11 0,1-1-17,-2 7 0,2 2 44,-3 13-44,3-11 23,-2 11-23,7-15 78,-2 13-28,7-20 1,0 1-1,-1 13 1,1 0-46,1-12 1,2 0-12,0 11 1,2-2-18,1-3-3254,5 7 3162,-2-15 127,1-4 77,2 11-89,-4-14 23,3 10-46,-8-20-100,1 1-426,-1-6-2588,1-1 1388,1-1 3270,1-5-1521,1-3 0,-2 2 0,-1-2 0</inkml:trace>
  <inkml:trace contextRef="#ctx0" brushRef="#br0" timeOffset="31177">11114 7892 14619,'25'24'381,"-2"-2"-179,-13-10-79,2 2 202,1 1-34,3 3-397,0 1 510,9 14-248,-5-6-1684,-3-2 1,-1 1 1617,1 8-6,-3-4 0,0 2 84,-3 4 0,0 0-118,-2-7 1,-1-1-51,0 5 0,-1-1 128,-5-6 1,-1-1-72,1 8 306,-1 16-206,-8-2-34,-10-5 1515,9-17 0,-4 1-1547,-12 6 1,-3-2-891,-3 3 799,7-7 0,-1-1 0,1-1-3120,5 0 3120,2-4 0,2-3 0,4-3 0,1-3 0,0 2 0,4-7 538,1 2-582,2-6 3320,2-2-3867,-1 2 446,0-1-46,-1 1-33,-1-1-1076,0 1 942,0-1-45,0 0-158,1 0-1400,0 0 34,0-1 1927,-4 0 0,4 0 0,-3 0 0</inkml:trace>
  <inkml:trace contextRef="#ctx0" brushRef="#br0" timeOffset="32748">10759 9205 15336,'-24'-2'213,"4"1"-157,13 1-45,-1 0-11,0 0 0,-7 6-22,7-3-1,-5 5-3254,9-3 3095,1 1 171,0 0-79,1 1 23,1-2-34,0 1-156,1-2-158,0-1 3359,4-1-3269,4 0 56,6-2 0,3 0-3008,11 0 2714,-9-2-1784,4-1 2347,-13-3 78,-1-2 528,-1-3-237,-3 1-33,-2-2 2437,0 2-2561,-3 3 3064,0-3-2599,0 5-453,-14-4-134,5 4 55,-15 0-100,12 3-22,-4 1-1,7 1 0,-5 1-22,5 2-22,-3 1 11,6 1-34,0 2-11,2-2 22,2 4-44,1-4-583,1 7 336,1-7-325,10 6 314,0-9 112,10 0 90,-5-2-13,2 0-32,7-6 213,-13 2 650,4-8-471,-14 7 22,-1-2 0,-1 4 538,-10-1-773,4 2-1927,-14-2-1350,9 4 3236,-6 0 0,10 0 1,0 0-1</inkml:trace>
  <inkml:trace contextRef="#ctx0" brushRef="#br0" timeOffset="34920">8800 8254 14395,'-16'16'257,"3"0"-145,11-5-22,0 0-22,-1 2-35,2-1 57,-2 2-56,2 0 44,-1 1-11,0 3 0,-1 7-55,2-4 21,-1 5-33,1-6 11,-2 7 34,-1 2-45,0 0 0,-1 4 0,2-13 34,-1 5-34,1-8 0,2-2 0,-2 0 11,1-2-11,-2 4 34,1-4-12,-1 1-22,2-2-11,0-6 33,0 2-22,0-2-11,1 1 22,-2 4 0,1-1-11,-2 1-11,2 0 0,-1-4-11,2 1-12,0-6-1059,1-1 1,0-1 0</inkml:trace>
  <inkml:trace contextRef="#ctx0" brushRef="#br0" timeOffset="36121">8849 9083 13756,'-27'0'930,"3"2"-717,11 2-123,-1 3-34,0 0 90,0 2-124,0-1 12,2 0-46,-2 3-21,6-2 22,0 0-68,4-2 23,2-1-56,1 0-1277,11 4 1007,-1-4-55,18 3 314,-8-8 101,7-1-1,-9 0-3254,3-6 3095,-7 0 384,2-6 201,-8 2 236,-1-5-359,-4 3 11,0-3 12,-2 5-147,0 1 3120,0-2-2621,-3 4-476,-1-2 179,-11 4-246,4 1 23,-11 0-124,10 3 45,-6 0-56,3 1-45,-1 3-112,2 6 34,4 3 34,7 1-225,3-2 90,0-4-56,3-1-135,7 1 112,14-5 214,-1 1-1,11-5-3187,-13-5 3218,-4 1 194,-6-2 683,-11 5-616,0 1 201,0 1-358,-4 1 11,-1 0 3220,-6 0-2992,1 0-284,-1 0-303,1 0-66,4 0-271,0 0-535,2 0-2102,-2 0 2762,1 0 1,0 0 0,3 0 0</inkml:trace>
  <inkml:trace contextRef="#ctx0" brushRef="#br0" timeOffset="40390">8730 8777 12949,'-12'20'191,"1"-3"-158,8-8 34,0-1-44,1 2 10,0-1-3310,-1 1 3376,-1 5-54,0-5 0,-3 11-45,4-11 11,-1 5 0,0-4 0,3-3 12,-3 1 10,4-2-33,-2-3 3276,1 1-3160,0-3-127,1 0 0,-1-1 11,1 1-34,0 0 34,-1-1 112,1 1-101,-1-7-11,1 3 0,0-5-44,0 3-338,0 0 24,0-3 122,0 2-256,2-3 256,-1 4 147,0-1-102,0 3-3086,0 2 2651,-5-1 0,4 1 0,-3-1 0</inkml:trace>
  <inkml:trace contextRef="#ctx0" brushRef="#br0" timeOffset="57282">1585 11498 16378,'24'-5'-179,"2"1"167,-3 2 24,5-1 55,2-1-45,15-3-3299,-11 3 3219,-6 0 1,0 1 57,0 0 0,14 0 45,-23 3-45,-1-1 0,-10 1 0,-6 0 22,-1 0 3254,0 0-3384,1 0-541,0 0-203,1 0-2425,1 0 3219,-2 0 1,1 0-1,-3-1 1</inkml:trace>
  <inkml:trace contextRef="#ctx0" brushRef="#br0" timeOffset="57880">1641 11738 14092,'25'2'314,"1"0"-247,-2-2 0,4-1 56,3 0 136,3-1-58,0 1-133,-2 0-3345,-4 0 2392,0 1 1789,-13 0-814,-1 0-79,-11 0-1580,-3 0-336,4 0-918,1-2 3642,3 0 0,-3-1 0,-1 1 0</inkml:trace>
  <inkml:trace contextRef="#ctx0" brushRef="#br0" timeOffset="58962">3371 10777 14495,'7'15'640,"-2"2"-428,-4-1-122,0 3 11,0 4-68,-1 4 68,1 4-11,-1 3-45,0 2-17,0-9 0,0 1 11,0 0 0,0 1 22,-1 7 1,0 0-57,-1-4 1,0-2 17,-2 13-23,-1-13 0,4-17-23,-1-4 1,1-4-168,1-2-3087,0-2 2457,-1-8 1,1 6 0,-1-6 0</inkml:trace>
  <inkml:trace contextRef="#ctx0" brushRef="#br0" timeOffset="60273">3677 10757 11975,'21'-9'235,"0"3"-123,-6 5-90,2 1 57,1 0 66,0 0 1,3 0 145,8 2-100,-9 2 45,7 4-91,-15 2-3279,6 7 3235,-5-2 55,6 10 102,-3 11-34,-6-9 11,-1 22-2414,-9-25 2236,-1 11 2267,-4-9-2279,-4-2 0,-3 2-45,-2-4 11,-1 1 0,0-3 51,-7 3 0,-2-1-6,0-1-34,-2 1 0,-1-1-44,-11-2 44,11-5 3254,-9 2-3104,20-11-183,5-2 11,0-1-22,8-2-12,0 1 12,-1-1 11,0 0 11,0 0-12,-2 0-32,2 0-24,-2 0-32,4 0-461,1 0 594,6-1-33,2 1 0,6-2-3277,2 1 3162,1-1 138,5 1-29,8 0 1,3 1-2241,4-1 2246,-3 1 0,-2 0 33,-6 1-21,6 2 21,-12 0 169,5 2 2156,-15-3-2302,-1 0-22,-5-1 33,3 1-67,-2-1 11,2 1 3265,-2-2-3148,-1 2-128,0-2 0,0 1-45,-1-1-1048,0 0 1,-1 0 0</inkml:trace>
  <inkml:trace contextRef="#ctx0" brushRef="#br0" timeOffset="61274">4532 10547 14529,'-4'18'302,"0"2"-246,3-1 35,0 2-69,1 2 12,0 2-3311,0 2 3263,0 14 25,2-9-349,0 2 0,-1 0 350,2 0-1,0 15-11,-3-23 22,0-11-11,0 2 23,0-7 3001,0-5-3035,0 0 0,0-3-3277,0-1 0,0 0 2457,0 1 1,0 0 0,0-1 0</inkml:trace>
  <inkml:trace contextRef="#ctx0" brushRef="#br0" timeOffset="61647">4592 11285 11414,'0'0'0</inkml:trace>
  <inkml:trace contextRef="#ctx0" brushRef="#br0" timeOffset="62869">2697 11891 13510,'26'-4'190,"2"-1"-167,-1 1-1,6-2-22,5-1 34,8-1-46,-13 3 1,6 1 0,1-1-130,-4 2 0,0-1 1,5 1 162,-1 0 0,6 0 1,1 0-1,-1 0 1,-3 0-242,5 0 1,-3 1 0,4 0 219,-9 0 1,5 0 0,2 1 0,0 0 0,-2 0 0,-4 0 0,2 0 1,-3 1 0,-1-1 0,2 1-3,7-1 0,2 0 0,1 1 0,-2-1-302,-3 1 0,0 0 0,-2 0 0,-4 0 313,-4 1 1,-4-1-1,2 1-8,9-1 1,1 0 0,1 1 18,-1 0 1,0 0-1,-2 1-1089,7-1 1,0 1 1088,-7-1 0,2 0 1,-3 0-12,1 0 0,-1 1-193,-1-1 1,-1 0 192,-2 0 1,2-1 290,4 1 1,4-1 0,-1 0-199,-12-1 1,-1 0 0,1-1-201,6 2 1,1-1 0,-4 0 129,-6-1 0,-3-1 2540,17-2-2462,-20 3 251,21-1-363,-30 3 276,3 0-276,-7 0 595,1 0-852,-6 0-1469,0 0 426,-6 0 1581,-12-2 0,8 1 0,-8 0 0</inkml:trace>
  <inkml:trace contextRef="#ctx0" brushRef="#br0" timeOffset="63686">3180 12222 9700,'-14'-4'829,"3"0"-448,9 4-258,1-1 146,-1 1 90,0 0 67,1 0 335,-1 0-313,1 0 740,-2 0-919,2 3-67,-2 4 190,-2 18-235,1 0 34,-3 12 66,-1 6-439,-2 4 193,0-1-3275,0-7 3264,4-14 0,-1-5 0,1-3-56,1-4-247,1-1-55,1-6-2344,0-2 685,2-3 2017,1-9 0,0 6 0,0-5 0</inkml:trace>
  <inkml:trace contextRef="#ctx0" brushRef="#br0" timeOffset="64420">3418 12147 11213,'21'-8'739,"-2"1"-503,-4 4 133,-2 1 23,6 1 0,-6 1 393,7 2-416,-8 2 80,1 6 122,-3 13-481,-4-1-3325,-1 21 3268,-4-15 12,-1 9-34,0-12 45,-8 12-56,0-10-2268,-15 17 2268,7-21 56,-6 5-56,5-13 0,0-2 0,-8 1-22,8-5-12,-5 1 2190,6-4-2256,5-3-2482,-3 1 2481,8-4 2336,0 0-2571,5 0-12,0 0 280,5 0 35,1-2 10,6 0 23,1-1 3276,4 2-3115,2-1-161,2 1-33,17 0-818,-11 0 346,6 1-402,-19 0-2370,-4 2 3202,-4 0 1,-1 0-1,-3 0 1</inkml:trace>
  <inkml:trace contextRef="#ctx0" brushRef="#br0" timeOffset="65672">3661 12399 12109,'24'-1'448,"1"0"-381,-3-1 23,2 0-68,3 0 163,-2 0 0,1 1 264,8-1-304,-9 0 1,-1 1-56,1 1-3225,5-1 3202,-16 1 56,2-1-22,-15 1-1194,-1 0 1,0 0 0</inkml:trace>
  <inkml:trace contextRef="#ctx0" brushRef="#br0" timeOffset="66168">4324 12075 15202,'11'28'806,"-1"-1"-671,-8-6-23,1 3-3389,0 15 2504,-2-9 1666,1 12-781,-1 1-67,-1-2-34,0-1-1277,0-7-336,0-23 1602,0 0 0,0-10 0,0 0 0</inkml:trace>
  <inkml:trace contextRef="#ctx0" brushRef="#br0" timeOffset="66813">4535 12083 10641,'5'0'1591,"4"0"-1311,-1 0-100,5 0 66,-2 0-11,0 0 12,0 1 45,0 2 256,6 5-357,-3 1 167,9 10-234,-10-5 89,2 7-112,-6-4 145,-1 18 56,-4 6-229,-5-16 0,-3 1-56,-7 2 0,-4-2-293,-1-6 0,-1-2 242,-20 15-89,0-9-224,11-11-247,4-2 235,7-5-44,11-6-762,2 0 1459,2 0-294,7-1 0,1 1-34,7-2-3243,24 4 2781,-3 6 406,-11-5 1,0 2-1913,14 7-911,-9-3 2913,-2-4 0,-12-1 0,-4-2 0</inkml:trace>
  <inkml:trace contextRef="#ctx0" brushRef="#br0" timeOffset="67321">4965 11956 13577,'24'6'1614,"0"3"-1088,-9 8 281,8 19-572,-9-13 0,-1 3 90,4 18 0,-2 1-485,-4-12 1,-2-1 215,-1 7 0,-2-2 67,-5 2-95,-4-12 0,-5-1-280,-6 0 0,-4 0-488,-9 5 1,-3-2-900,1-7 1,-1-2-1,-1-2 1,1-3-1639,-10 4 2472,4-4 0,16-7 0,5-3 1</inkml:trace>
  <inkml:trace contextRef="#ctx0" brushRef="#br0" timeOffset="68183">2866 11958 16277,'-20'27'292,"-1"1"-236,3-5-23,-11 17-33,6-4-1639,8-11 1,-1 1 1173,0 4 1,1 1 464,4-7 0,0 1-591,-6 18 0,2-1 557,8-16 1,1-2 33,-1 9 0,2-1-123,2 11-252,5-14 0,3 1 72,8 11 68,-4-15 0,4-2-225,8-6 1,2-4-437,14 6 240,-11-9 1,0-4 37,15-2 618,-2-4 0,-17-1 0,-6 0 0</inkml:trace>
  <inkml:trace contextRef="#ctx0" brushRef="#br0" timeOffset="69122">5522 12052 14350,'17'22'953,"-4"-4"-707,-11-13-11,0 1 12,1 0-135,0 1 269,2 6-135,-1 0-190,1 6 135,-3 1-90,0 4-57,-2 5 24,1 3-24,-1 16-32,0-12-12,0 9-23,-1-20-212,-2 4-101,2-13-225,-3 2 561,0-13 0,3-4 0,-3 1 0</inkml:trace>
  <inkml:trace contextRef="#ctx0" brushRef="#br0" timeOffset="69470">5514 12796 17678,'14'-5'-3277,"-2"1"2457,-12-1 1,0 2 0,0 2 0</inkml:trace>
  <inkml:trace contextRef="#ctx0" brushRef="#br0" timeOffset="71069">6715 11674 15381,'33'1'-45,"3"0"34,1 1 22,7-2-537,-18 0 0,1 0 593,1 0 0,3 0 0,15 0 1,2-1-35,-14 0 1,1 0-34,8 0 0,0 0 213,-12 0 1,-3 0-102,3 0 941,-1 1-862,-27 0-3049,-3 0-402,1-3 3399,2-1 1,-2 0-1,2 1 1</inkml:trace>
  <inkml:trace contextRef="#ctx0" brushRef="#br0" timeOffset="72135">8344 10801 14607,'-21'30'662,"0"-2"-483,5-8 12,-2 2-23,-4 3-6,-1 3 0,-2 2-112,9-10 1,-1 1-25,-4 6 0,-3 4 1,3-3-750,4-4 1,2-1 733,-6 8 0,1 4 22,5-1 1,1 3-1,2 0-33,2-4 0,2 1 0,-1 0-19,-1 8 1,-1 1-1,2-2 13,3 10 1,3-3-12,1-15 1,4 2-409,5 2 1,5 4 0,0-4 424,-2-2 0,3-1-30,1-1 0,4 1 0,1-5 402,4-5 0,2-4-579,0-5 0,0-2 207,12 9 226,-10-15-226,-27-7-325,0-3-303,0-2 787,0-4-2266,0 0 2137,0-3 1,-1 6-1,1 0 1</inkml:trace>
  <inkml:trace contextRef="#ctx0" brushRef="#br0" timeOffset="73373">8486 11285 14271,'8'-26'213,"0"6"-224,10 8 33,0 4 1,1 0-23,1 1 33,3 0-33,0 1-17,2 3 1,1 1 16,6-1 33,-2 2 1,-2 1-12,-4 3 102,2 3 78,-10 6-56,-3 3 10,4 15-100,-6-5-11,-1 11 11,-7-9-11,-3-1 0,-3 1 0,-4 7-23,1-7 0,-2-1 12,-12-1 56,-15 9-68,4-9 11,11-10 1,0 0-23,-10 3 90,-11 2-90,12-5 57,-6 0-46,16-7-44,-8-5-158,11 0 80,-6-2 32,4-6 68,8 3 68,-7-5-46,13 2-22,1 0-22,2 2-1,1 1-33,0 1 56,0-1-112,0 0 79,3 0 10,9 0 57,2 0-12,9 1 12,-1 1 11,5 0-34,4 0-11,5 2 22,-5 1 1,1-1 10,16 3-187,-15-3 0,-1 1 154,5 0-3277,-8-2 3287,-9 0 1,-8-1 123,-7 0-369,-4 0-2432,-1 0-610,-7 0 2948,1 0 1,-3 0 0,4 0 0</inkml:trace>
  <inkml:trace contextRef="#ctx0" brushRef="#br0" timeOffset="74107">9472 10935 14887,'3'25'785,"0"2"-415,1 6-359,-2-5 67,1 12 68,-2 0 0,0 0-112,0 8-23,-1-5 0,1 0-11,-1-3 0,0-2 34,-3 9-23,1-17-11,-1 2 45,0-18-34,2-8-11,0-2-45,0-4-3232,1 0 2457,-3 0 1,3 0 0,-2 0 0</inkml:trace>
  <inkml:trace contextRef="#ctx0" brushRef="#br0" timeOffset="75140">9443 11817 12344,'-1'17'202,"0"-2"-213,-1-5-12,1-1-21,0 2-80,1-3-21,0 0 33,4-2-314,1-1-403,19-1 515,-3-3 213,3-3 1031,-5-14-527,-13 5 1009,1-15-683,-7 16-3101,-3-1 2663,-2 7-123,-2 4-11,-5 0-135,-1 4-44,1 0-606,1 18 392,7-12 3057,0 12-3336,8-17-90,4-1 134,5-2 214,-1-2 178,0-1 12,1-8 67,-6 3 202,2-5 750,-8 6-459,-1 3-112,0-1 437,-5 3-571,-4 0-236,-1 1 34,-2 1-45,6 2-12,-3 3-10,2-3-180,0 3-1187,5-4 33,1-1 263,1-1 1,0-1 0</inkml:trace>
  <inkml:trace contextRef="#ctx0" brushRef="#br0" timeOffset="76107">10940 11004 16344,'-23'19'172,"0"1"0,-15 9 0,0 0-122,10-9 1,-1 1-966,-11 8 0,0 0 915,11-8 0,1 0-6,-7 6 1,-1 0-29,12-8 1,0 0-1,-4 2 1,2 0-3244,4 0 1947,2-2 209,11-8-52,1-2-1729,6-6 2902,2-1 0,0-2 0,0 0 0</inkml:trace>
  <inkml:trace contextRef="#ctx0" brushRef="#br0" timeOffset="76530">10498 11019 14294,'16'23'1009,"1"0"-785,-8-1 33,5 3-3534,2 4 2158,-2-7 0,1 2 1131,10 12 698,-8-12 0,0 2-699,4 0 0,-1-1-833,10 13 828,-9-13 0,-1-1-6,4 5-90,-2-5 45,-6-6-492,-5-6-214,-5-4 331,-3-1 0,-3-5 1,0 0-1</inkml:trace>
  <inkml:trace contextRef="#ctx0" brushRef="#br0" timeOffset="77110">11549 10912 16625,'6'31'952,"-1"1"-851,-3-1-6,-1-4 0,0 1-28,0 18-56,0-14 1,0 1-6,-1 3 0,0 0 16,1-9 0,0 1-22,-1 8 0,1 0-11,2 8-735,0 5 679,-2-19-124,2 1-33,-3-21-739,0-3-79,0-5-2235,0-1 0,0-8 2713,0-4 1,0 2 0,0 0 0</inkml:trace>
  <inkml:trace contextRef="#ctx0" brushRef="#br0" timeOffset="77577">11776 10953 10170,'3'-4'2219,"0"1"-1424,-1 3-346,-1 2-23,1 5-1,-1 3 69,1 4-102,0 3-112,0 2-67,1 4 111,-1 2-72,0 3 1,0 2-119,0 10-67,0-7 1,0 0 100,0 8-45,-1 1-50,1-2 0,1 0-29,0 7-1683,0-6 1,0-3 1557,1-12 115,0 0-34,-3-16 33,0-4-33,-1-3-3277,0-2 0,0-7 3710,0-1 0,0-1 1,0 2-1</inkml:trace>
  <inkml:trace contextRef="#ctx0" brushRef="#br0" timeOffset="78131">12355 10755 16468,'10'33'795,"0"-1"-672,-7-3 57,1 3-80,-1 13 1,0 2-1582,-2-21 1,0 1 1480,1 21 0,0-2 0,-2-10 686,0 6-686,1-10 23,-1-4-2688,2-11 2508,-2-13 34,1 2-280,-1-4 1346,1-1-3218,-1 1-1002,1 0 2457,-1 3 1,1-3 0,-1 1 0</inkml:trace>
  <inkml:trace contextRef="#ctx0" brushRef="#br0" timeOffset="78944">12270 11763 13835,'-2'15'33,"1"-2"-33,1-7-156,0-2 100,0 1-168,0-3-35,0 1 13,2-2 67,3-1 22,9 0 235,-5 0 561,3-3-347,-9 1 55,-1-2-67,-2 2 796,0 1-864,-3 1-144,0 0 21,-2 0-33,0 0-134,0 3-1,3-1-55,0 1 0,2-1-685,0-1-222,5 0 928,-1 0 23,8 0 102,-5-2 111,0-1 113,-4 0 111,-1-2 34,-1 1-169,-1-3-223,-5 2-2364,-15-1-902,4 3 2503,-13 0 0,20 2 0,2 0 1</inkml:trace>
  <inkml:trace contextRef="#ctx0" brushRef="#br0" timeOffset="79581">13132 10650 14350,'24'7'1154,"-3"2"-863,-7 7-11,1 2-56,1 3-89,2 5-1697,0 5 1,-1 2 1578,-7-9 0,1 0-1,6 16 1,-2 1-162,-7-14 0,-2-1 201,0 2 0,-1 1-39,1 0 0,-1 1 5,-2-2 1,-1 3 36,0 3 1,0 5 0,-2-4-4,-2 0 0,-2-1 18,0 7 1,-2 4 0,-2-6-36,-2-10 0,-1-1-6,-4 6 1,-2 1-976,-3 0 0,0-1 975,4-9 1,-1 1-29,-4 5 1,-1 0-340,2-4 1,1-3 311,-9 8 1609,-3 6-1609,14-21 297,6-4-1620,1-3 2797,5-6-3424,0-1 703,1-3 1269,-1-5 0,1 4 0,0-4 0</inkml:trace>
  <inkml:trace contextRef="#ctx0" brushRef="#br0" timeOffset="80889">2926 14523 15672,'27'4'23,"3"1"10,4-1-22,6-1 68,3 0-1463,2 1 1384,0-1 0,-1 1-28,-18-1 0,0 0-162,13 2 67,-4-1 154,-19-2-446,-13 0-362,-2-1-623,-1 0-898,0 1 2298,-5 0 0,3 0 0,-3-1 0</inkml:trace>
  <inkml:trace contextRef="#ctx0" brushRef="#br0" timeOffset="81286">2855 14776 10293,'-3'0'1570,"0"0"-607,3 0-257,5 0-515,2 0 189,20 0-335,-2 1-11,15-1-45,-3 0 33,5 0 15,-10 0 1,6 0-1,-4 0-37,-7-1 0,-1 1-79,22 0 1,-4 0-1278,-19 0-1333,-14 0 2689,-4 0 0,-8 0 0,0 0 0</inkml:trace>
  <inkml:trace contextRef="#ctx0" brushRef="#br0" timeOffset="82308">4579 13843 15034,'5'25'773,"-1"1"-628,-3-4-33,-1 5-11,0 3-34,0 7-11,0 4-45,0 4-11,0 1-2973,-2 0 2973,0-3 0,-2-3 0,0-5-79,0-6 34,0-6-660,-1-5-2572,3-9 0,-1-2 3145,3-8 1,0-2 0</inkml:trace>
  <inkml:trace contextRef="#ctx0" brushRef="#br0" timeOffset="83121">4910 13881 11145,'39'-8'964,"-4"1"-818,-7 3 100,0 1-44,2 0-34,2 2 45,-2 0-79,1 1-3279,-4 0 3380,-2 3 180,5 8 301,-3 21-547,-5-5-90,-8 15 33,-12-13 268,-1 19-357,-1-9-7,-2-14 1,-1 1 6,-6 10-1130,-3-12 1,-2 0 1185,-11 9-29,8-13 1,-2 0 5,-13 2-34,-2-5 51,11-7 0,0-1 2195,-9 0-2324,-6 1 11,13-8-22,9 0-112,-1-2 33,9 0 3422,3 0-3227,0-2-127,3 0 78,1-1-23,-1 1-44,2 1-23,0-1 23,0 1 56,2-2-3266,7 0 3140,17-2 9,3 2 105,14 1 23,-4 1-241,0 5 0,2 1 145,-15-1 1,0 2-998,13 3 1,5 2 0,-7 0 436,1 2 1,-6-2-1,-6-2 1,-21-7 0</inkml:trace>
  <inkml:trace contextRef="#ctx0" brushRef="#br0" timeOffset="83607">5771 13609 15336,'24'32'471,"-4"0"-438,-15-4 57,-1 2-74,0 4 1,-2 1-17,1 11 0,0-14 0,-1 4 0,0-4-11,1 5-118,-1-7 1,1-3-1844,0-8 717,0-6-460,0-6 1715,0-3 0,-1-3 0,-1 2 0</inkml:trace>
  <inkml:trace contextRef="#ctx0" brushRef="#br0" timeOffset="83920">5953 14374 12031,'0'0'0</inkml:trace>
  <inkml:trace contextRef="#ctx0" brushRef="#br0" timeOffset="84812">4000 15131 15101,'36'-9'168,"3"-1"-157,7 3-1650,-18 3 1,3-1 995,6-1 1,2 1 787,7-2 1,3 1-180,-12 2 0,1-1 0,2 1 123,3 0 1,2 0 0,0 0-12,-7 1 1,1 0 0,0 0-1,0 1-177,4-1 0,0 0 0,1 1 0,0-1 118,3 1 1,1 0 0,0 0 0,0 0-3,-8 0 1,0 1 0,1-1 0,0 0 0,3 1-12,-3-1 1,3 0-1,1 0 1,0 0-1,0-1 1,0 1-1,-3 0-290,7 0 0,-2 0 1,-1 0-1,1 0 0,2-1 285,-8 1 1,2 0 0,0 0-1,1-1 1,0 1 0,0-1-1,-2 1-1,4-1 0,-2 1 0,0-1 0,0 0 0,0 0 0,1 0-13,1-1 0,0 0 1,1 0-1,-1 0 0,-1 0 1,-2 1 20,9-2 0,-2 2 1,-2-1-1,-2 0 95,-2 0 0,2-1 1,-8 0-1,-13 2-13,-17 2 1289,-5-1-2298,-3 2 1989,-8 0-2907,-2 0 1019,-10 4 818,-2 2 0,9-1 0,1 0 0</inkml:trace>
  <inkml:trace contextRef="#ctx0" brushRef="#br0" timeOffset="85820">5271 15377 15437,'-37'24'515,"3"1"-515,9-3 56,1 3-11,-2 2-45,1 1 0,2 1-34,3-2-10,5 2-3233,5-1 2190,4 1 1087,3-1 647,2 1-1057,14-4 1,6 1 6,-1-7 0,4-1 122,7-2 1,4-1 0,-1-3 173,0-1 0,0-5 56,7-5 1,-2-4 3326,0-6-3228,-1-6-37,-3-2-3145,-4-1 3471,4-8-35,-12 5-89,0-6 67,-13 7 293,-2-11-153,-6 1 1,-1-2-275,-3-12-85,0 11 1,-2 3 61,-7 3 0,-3 2 45,1 1 68,-9 0-124,6 7 3164,-7 1-3160,6 8-172,-14 2-392,-7 3-1191,14 4 1,-1 0-125,-14 4 123,4 5-343,16 1-1053,5-1 3036,4 0 0,5-5 0,4 0 0</inkml:trace>
  <inkml:trace contextRef="#ctx0" brushRef="#br0" timeOffset="86356">5839 15270 15907,'10'29'504,"0"-1"-425,-4-4-34,2 2 11,7 18-45,-2-8-318,-4-12 0,1 0 329,2 8-11,7 9-11,-9-14 201,2 3-190,-8-15-134,0-8-952,-2-1-2107,-1-6 2397,-1 0 1,0 0 0</inkml:trace>
  <inkml:trace contextRef="#ctx0" brushRef="#br0" timeOffset="87219">6047 15869 10619,'28'-1'-1255,"-10"3"1367,-5-15 313,-11 10 91,-1-1 168,-1 3 414,0-1-561,-3 1 147,-7 0-482,0 1 515,-12 2-527,9 1 112,-5 2-178,8 0-68,3 0-145,2 1-24,3 0-503,1 0 168,1-1-34,3-1 0,2-2-750,11-1-696,13-9 1839,-9 2-1612,4-5 1970,-20 6 2386,-2 0-1983,-1 4 808,-6-1-1256,1 2 56,-4 0-302,4 0-225,1 0-3030,2 0 2560,8 2 1,-5-2 0,5 2-1</inkml:trace>
  <inkml:trace contextRef="#ctx0" brushRef="#br0" timeOffset="88765">7811 14903 16064,'26'-1'30,"0"1"0,2-1 0,0-1-30,2 0 0,1-1-818,4 0 1,2-1 822,2 0 1,2 0 5,0 0 1,4 0-1,-6 1 0,2 0 0,-2 1 11,4-1 1,-2 1-12,10-1 1,-4 1-1,-2 1 502,-14 0-243,-10 0 188,-12 1-110,-5-1-1441,-4 1 1,0 0 0</inkml:trace>
  <inkml:trace contextRef="#ctx0" brushRef="#br0" timeOffset="89485">9644 13863 14933,'-21'19'762,"-1"2"-561,4 2 17,-2 4 1,0 1-1857,-6 8 1666,5-5 0,1-1-28,0 4 135,2 2-79,0 3-33,3 5-938,8-14 0,0 5 0,1-2 915,2-1 0,-1 2-624,1 8 1,0 4 0,2-4 623,3-9 0,2-3 293,0 10 0,2 0-271,6-2 1,2-1-698,3-4 1,1-1 635,-1 1 0,1-3 748,-1-8 0,-1-3-720,5 1 11,-8-10 2278,-3-3-2255,-8-7-1116,-1 0 1,0 0 0</inkml:trace>
  <inkml:trace contextRef="#ctx0" brushRef="#br0" timeOffset="90327">9969 14145 11560,'40'-8'493,"-1"2"-190,-11 3-158,5 0 102,0 1-3524,5 0 1252,0 1 2159,-1 1 1014,12 2-470,-19 20-1,-2 4 175,9 4-707,-15 4 1,-7 1-1949,-14 2 1859,-1 1 605,-1-12 0,-2 0-622,-3-1 0,-3 1 288,1-2 1,-1 0-317,-20 16-1707,2-17 1696,-5-2 78,-5-3-22,-9-4 0,-3-1 162,24-6 1,-1-1-214,-20 5 1,3-3-1357,16-6 1351,6-1 1278,-2-3-1491,11-6 191,-1 2 2189,10-4-2167,3 3 181,0-4-193,5 3 3288,3-3-3249,14 0-50,-1 4 23,9-1 0,-2 6 0,2 1-44,17 1-80,-11 3-178,10 2-304,-16 4-637,-1 1 1243,14 3 0,-25-7 0,10 2 0</inkml:trace>
  <inkml:trace contextRef="#ctx0" brushRef="#br0" timeOffset="90889">10879 13774 13296,'3'33'1009,"0"-5"-729,1 2-112,-2-4-3445,2 16 1645,-1-6 3164,1 13-1274,-1-12-85,0-9 1,0 3-152,0 1 1,0 1 429,0-2 0,0 2-430,1 7 0,-1-2-691,0-6 669,0 7 2993,-2-31-3497,-1-3-56,0-3-1659,0 0 383,1-1 958,0-1 0,2 0 1</inkml:trace>
  <inkml:trace contextRef="#ctx0" brushRef="#br0" timeOffset="91687">10951 14673 13432,'-22'1'22,"4"1"-89,13 3 21,1 0-895,3 13 650,1-8-236,6 9-1445,21-12 1143,-6-3 291,13-1 1020,-5-11 235,-16 2-3291,5-6 3291,-18 7-67,0 0 303,-3 1-517,-1 1 24,-9 1-280,2 2-68,-5 0 3164,5 0-3004,-4 3-272,5 1-100,-2 3-988,7 2 786,2-2-124,2 0 0,2-5 146,2 0-33,3-2-79,3 0-1,2 0-339,1 0 541,2-3 191,-6 0 482,2-4 45,-8 3 492,-1-3 180,-9 4-1199,4 0-2940,-8 2 2649,5 1-1020,-1 0-1490,0 1 2411,2 1 1,2 0 0,3 0-1</inkml:trace>
  <inkml:trace contextRef="#ctx0" brushRef="#br0" timeOffset="92290">12480 13949 17185,'-48'10'145,"22"-3"1,1 2-113,-1 2 1,1 2-664,-4 1 0,0 2 641,-3 1 0,0 0-1650,1 1 1,-3 2 1582,1 2 0,-4 3 1,4 0-430,-1 6 0,1 1-266,-5 1 1,5-2-2052,11 6 2802,33-28 0,-9-5 0,9-3 0</inkml:trace>
  <inkml:trace contextRef="#ctx0" brushRef="#br0" timeOffset="92764">12050 13895 16311,'30'8'1019,"-6"1"-839,-4 9-91,-3 1 12,4 3-90,2 2 0,2 2 6,-5-5 0,1 1 5,-4-4 1,1 1-647,13 12 0,7 5 1,-5-4-1016,-7-9 1,-1-1 545,5 4 1,3 3 0,-6-7 905,4-1 0,-14-10 1,-7-4-1</inkml:trace>
  <inkml:trace contextRef="#ctx0" brushRef="#br0" timeOffset="93273">13112 13844 16546,'0'30'605,"0"4"-3882,0 4 1163,0 3 2010,1 2 154,2-1 1,1 1 470,-2-15 1,1 0-522,2 16 0,1 0-45,-2-12 1,-1-3-203,2 12-1299,-2-10 0,-1-3-549,-1-10 1495,0 4 600,-4-24 0,3 1 0,-2-1 0</inkml:trace>
  <inkml:trace contextRef="#ctx0" brushRef="#br0" timeOffset="93767">13322 13859 14115,'4'-1'1199,"0"0"-807,-2 1 336,2 8-414,-1-1-23,2 9 224,1 9-302,-1-3-22,3 14 134,1 11-608,-5-19 1,0 1 366,1 0 0,0 1-67,-1-2 0,-1 2 16,4 9 1,-1-2-12,2 12-17,-1-13 1,-1-1-6,1-3 23,-1-5-46,1 4-10,-4-16 788,0 2-923,-3-15-3109,0-1 2457,-2-8 1,2 5 0,-2-6 0</inkml:trace>
  <inkml:trace contextRef="#ctx0" brushRef="#br0" timeOffset="94310">13921 13507 16535,'17'29'695,"-2"0"-561,-9-5-33,0 4 0,2 17-12,-5-18 1,0 0-74,0 0 1,0 1 22,-1-1 1,1 0-1641,0 10 1,0-2 1611,1 7-811,-1-4 1,0-4 799,-1-9-12,-1 2-89,0-14-3176,2 3 0,1-8 2764,1 4 0,-2-11 1,-1 1-1</inkml:trace>
  <inkml:trace contextRef="#ctx0" brushRef="#br0" timeOffset="95057">13998 14495 15336,'-25'0'157,"4"1"-157,8 8 0,2 0-22,-1 2-124,3 0 45,2 2-112,2-1-90,3 1-1187,2 3 773,6-6-34,3 1 281,7-8-79,1-1 213,11-6 750,-12 0 1,5-4 66,-16 1 741,-3-3-1,-1 2-324,-3 0-348,-8 3-404,1 3 57,-12 2-112,5 0-90,-1 0-314,-1 9-414,12-3-706,4 6 1175,6-8 47,3-1-158,-1-3 12,-1 0-57,-2 0 415,-4-12 0,1 10 0,-2-10 0</inkml:trace>
  <inkml:trace contextRef="#ctx0" brushRef="#br0" timeOffset="95861">14584 13209 16288,'15'6'740,"-1"2"-538,-4 6-23,2 2-78,4 4-12,2 4 12,3 4 22,0 4-11,-1 6 1,0 4 122,-2 0 0,-1 2-127,0 0 1,1 3-1,-2-1-75,-5-11 1,-2-2 0,0 2-1094,2 10 0,-2 2 1,-1-3 1115,-2-4 0,-2-1-45,1 11 0,-2-2-1084,-2-17 1,-1-3 1111,0-1 0,-2-1-39,-6 23 62,-8-12 0,-4-1-57,7-14 1,-2 0-194,-14 15 1,-1-3 220,-1-8 1005,6-5 1,1-1-1072,-3 0 1453,4 0 1,0-1-2361,-4 4-2337,1 2 413,14-14 272,11-9 2592,0-2 0,-1 0 0</inkml:trace>
  <inkml:trace contextRef="#ctx0" brushRef="#br0" timeOffset="97071">7461 16716 14271,'22'0'247,"5"1"-247,6-1 45,10 0-3322,5 0 2107,-23 0 1,1 0 1174,-1 0 1,0 0-1061,21-1 1055,-8 0-1356,3-2 180,-22 2-527,1 0 1703,-28 1 0,-1 0 0</inkml:trace>
  <inkml:trace contextRef="#ctx0" brushRef="#br0" timeOffset="97421">7473 16895 10899,'-6'1'1378,"1"0"34,5-1-1221,8 0-57,1 0 67,7 0 203,29 1-348,-13-1-1695,4-2 1,1-2 1556,2 0-1478,-7-1 1,-1 0 12,2 0-926,7 0 2473,-19 3 0,-8 2 0,-6 0 0</inkml:trace>
  <inkml:trace contextRef="#ctx0" brushRef="#br0" timeOffset="98064">8699 16380 12199,'4'27'1994,"0"0"-1613,-4-3 56,0 2-157,0 2 79,0 1 55,0 15-201,0 3-213,0 0 0,0-6-3277,0 8 2519,0-24 0,0 9 0,0-29 1</inkml:trace>
  <inkml:trace contextRef="#ctx0" brushRef="#br0" timeOffset="98814">9101 16328 11863,'24'-7'1075,"0"1"-840,-3 3 617,26 1-561,-16 1-22,18 0 247,-19 7 134,-5 8-359,-4 3-34,-6 9-167,-8-1-11,-2 2 22,-2 3-79,-1 0-22,-2 0 45,0 0 22,-2 11-22,-9-15 0,-3 0-12,-6 16-33,-5-14 0,-2-4-22,-3-4-23,-10 4-67,8-13 0,1-1-135,1-2-1392,3 0 1,3-3 806,17-5 743,4 0-23,2 0 22,1-2 90,0 0-2268,0-5 2290,4-1 2191,1-1-2213,6 3-2269,0 2 2269,8 1 30,7 2-8,0 3 1,1 0-359,9 0-1303,-5 1 1,-2 0-1639,-5-1 3248,4 0 1,-18-1 0,-4-1 0</inkml:trace>
  <inkml:trace contextRef="#ctx0" brushRef="#br0" timeOffset="99271">9827 15962 14742,'7'26'1289,"0"1"-1009,-3-2-3557,0 5 1342,-2 5 3380,1 6-1378,-2-7 0,0 1-50,0-8 0,0 0-679,1 20 0,-1-1 662,2 3-6,-2-18 1,1-2-175,1 5-1008,0 0-500,3-9 1688,1-3 0,-1-13 0,-2-5 0</inkml:trace>
  <inkml:trace contextRef="#ctx0" brushRef="#br0" timeOffset="100075">9912 16844 13207,'-13'15'56,"2"-2"-146,11-8-111,4-1-359,1 0-203,4-2 181,3-1 67,0-1-91,6 0 595,-6-2 1445,4-9-929,-11 4 2004,-9-7-2150,-4 12-157,-9 0-11,4 2 21,1 0-21,1 1-146,2 1-45,2 2-1933,1 1 1933,3 1-56,0-2-45,2 0-45,1 0-594,0 1-638,7 2 1109,0-3-11,6-1 67,-3-3 2079,-1 0-1922,-1 0 34,-1-1 22,-2-2-3146,0-9 3157,-3 6-22,0-4 11,-14 9 0,9 0 0,-9 0 0</inkml:trace>
  <inkml:trace contextRef="#ctx0" brushRef="#br0" timeOffset="100848">10986 16448 15997,'37'-15'224,"4"3"-202,2 8-780,6 1 763,-23 1 1,-1 1-1,2 0 1,-1 0-6,1 0 0,-1-1 73,0 1 0,0-1-3350,24 0 3138,-3-1 341,-20 1 0,-1 1-1270,9 0 1359,5 0-67,-27 1 46,-2 0-117,-9 0-680,-1 0 398,1 0-3148,0-1 3264,2 0 0,-2 0 1,-1 0-1</inkml:trace>
  <inkml:trace contextRef="#ctx0" brushRef="#br0" timeOffset="101953">12547 15744 13028,'-10'22'1333,"-1"-1"-1042,-5-3 91,-1 2-91,-3 3-22,0 2-56,-3 2 22,0 3-56,-1 2-39,5 2 1,1 2-97,6-11 1,2 1-1684,-5 13 1,1 4 1597,9-2 1,3 0 34,1-10 1,-1 0 10,1 10 1,1 1-6,4-6 0,2-3 5,-1-7 1,1-1-6,3 6 0,3-2-67,8 4-432,-3-13 0,2-3-161,2 1-1739,15 1 450,-20-20 1949,8-14 0,-14 9 0,1-8 0</inkml:trace>
  <inkml:trace contextRef="#ctx0" brushRef="#br0" timeOffset="102748">13039 15962 11481,'35'-15'908,"-1"3"-796,-8 8 213,3 3-135,3 0-3467,13 1 2976,-10 3 547,9 3 782,-17 4-513,2 9-89,-9 6-146,-3 1-56,-9 5-22,-7-7-1,-4 2-178,-5 2 111,-7 2-22,0-6 0,-3-1-45,-12 11 1571,10-11 0,-2 0-1546,-2-5 0,-1-3-81,-12 9 6,7-8 0,-2-2 22,5-5 0,2-1-106,-15 3-449,5-5 471,30-11 12,3-4-12,2-15 45,1 7-56,1-4-11,9 10 33,-3 8 68,8 0-57,-2 3 68,4 2-34,5 1-1650,4 4 1,1 1 952,9 2 226,-6-2 1,-1 0-1266,0-2 1725,5-1 0,-19-4 0,1 1 0</inkml:trace>
  <inkml:trace contextRef="#ctx0" brushRef="#br0" timeOffset="103293">13957 15713 15426,'4'34'997,"-1"1"-728,-3-5-157,-1 5 11,0 3-3400,0 3 1006,1 0 2316,0 0 544,0-11 0,0 0-544,0 16-40,1-17 1,0-2 39,1 6 819,4-4-864,-4-13-437,1-4-325,-2-10 2810,1-1-2048,-2-1 0,2 0 0</inkml:trace>
  <inkml:trace contextRef="#ctx0" brushRef="#br0" timeOffset="103871">13951 16561 14944,'-21'2'303,"3"1"-326,14 2 1,1 0-79,2 0 0,1-1-124,0 1-144,0 0-460,7 3 380,1-3-211,14 0 357,-6-4 79,4-1 11,-8 0 213,-2 0 22,-4 0 416,-2-3-2,-3 1 1,0-2 897,-5 2-998,-1 1-145,-3 1-79,1 0-45,-3 0-415,5 0 348,-2 4 0,6-3 0,1 4 0</inkml:trace>
  <inkml:trace contextRef="#ctx0" brushRef="#br0" timeOffset="104546">15323 15803 17196,'-47'13'201,"23"-5"1,0 1-90,-18 16-718,18-10 1,0 0 633,-1 1 0,-1 1-11,-1 1 0,0 0 5,0 0 1,0 0 175,1-2 1,-1 3-1292,-1 4 1,-3 4 0,4-4 436,-10 7 1,3 1-1,10-7 1,23-22 0</inkml:trace>
  <inkml:trace contextRef="#ctx0" brushRef="#br0" timeOffset="104950">14872 15704 17644,'23'35'852,"0"0"-2491,-12-11 1,0 1-443,7 17 1988,-4-14 1,0 1 137,7 12 716,1-1-817,2-3-275,-7-13 1,0 1-309,9 9 140,-9-14 1,0 0-936,6 0-1843,3-5 2457,-10-6 1,-2-4 0,-11-3 0</inkml:trace>
  <inkml:trace contextRef="#ctx0" brushRef="#br0" timeOffset="105385">15615 15687 17330,'10'47'729,"-3"-2"-578,-6-16 1,-2-1-152,1 18 11,0-14 0,0-1 56,0 13-62,0-13 1,0 0-6,0 16-712,2-8 1,1-1-477,0-5-1007,4 7-1082,-3-33 3168,-2-4 1,-1-2 0,0-1 0</inkml:trace>
  <inkml:trace contextRef="#ctx0" brushRef="#br0" timeOffset="105847">15923 15677 17745,'12'21'639,"-2"2"-516,-9 2 12,-1 5-1774,0-4 1,0 1 954,0 16 689,0-13 1,0-1-1392,-1 13 1386,0-5 0,0 1-22,0 7-74,1 0 1,0-2-140,0-15-179,0 10-1257,0-28 2214,0-6-3820,1-1 3223,-1-3 0,0 0 0</inkml:trace>
  <inkml:trace contextRef="#ctx0" brushRef="#br0" timeOffset="106530">16366 15253 17465,'4'40'706,"0"1"-560,-4 0-12,0 4-78,-3 3 0,-1 0-45,3-17 1,-1 0 2,-2 13 1,0 6 0,0-7-9,2-15 0,0-1-1,-1 20 1,0-3-6,2-12-11,1-1 11,0-20-34,0-5-560,0-4-2442,0 0-241,-2-1 2457,-2 2 1,2-2 0,-1 2 0</inkml:trace>
  <inkml:trace contextRef="#ctx0" brushRef="#br0" timeOffset="107086">16246 16346 16882,'-10'16'23,"2"-2"-68,6-8-45,1 1-100,1-2-315,0 1 13,2-2-169,3 0-146,10-2 650,1-1 560,2-3 11,-8-1 13,-5-2-58,-4 1 629,0-1-819,-2 3-56,-2-1-33,-5 3-124,1 0 34,-3 0 0,5 0-179,0 0-337,4 2-2761,-2 3 2855,3-1 1,0 1-1,0-4 1</inkml:trace>
  <inkml:trace contextRef="#ctx0" brushRef="#br0" timeOffset="107729">16904 15010 15672,'20'23'986,"0"1"-795,-5-1 134,3 5-169,3 4-310,2 5 378,2 3-101,-11-11 1,1 4-1,-1-1-61,0 0 0,-2 2-33,1-2 1,1 4 0,-2 4 149,-5-2 0,-1 4 0,0 2 1,-2-2-1,0-4-149,1-3 0,-1-4 0,-1 7 20,-2 5 1,-1 9-1,-2 4 1,0 0-1,-1-5 1,-2-11 15,-2 0 1,-4-4-45,0 1 0,-3 4 1,-2-1-1,2-11-44,-15-2-45,-9 1-270,13-13-2940,-18 2 0,18-9 2856,-14 3 1,28-11 0,3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44:38.817"/>
    </inkml:context>
    <inkml:brush xml:id="br0">
      <inkml:brushProperty name="width" value="0.09071" units="cm"/>
      <inkml:brushProperty name="height" value="0.09071" units="cm"/>
      <inkml:brushProperty name="color" value="#FF0000"/>
    </inkml:brush>
  </inkml:definitions>
  <inkml:trace contextRef="#ctx0" brushRef="#br0">5241 11110 14865,'-1'20'326,"-3"1"-226,-4-2 1,-1 2-22,0 3 3,1 4 0,-1 9 0,1-4-1721,0-1 1,1 1 1663,-3 7 0,0 4 0,1-6-8,3-10 0,1-4-2274,-6 21 2313,4-13-1040,-2 12 984,3-10 0,-2 11 0,3-16 0,1-1 0,-1 4-56,3-11 56,-1 4 12,1-15 1027,1-2-1061,0-4-12,1-3-2475,0 0 3959,-2-5-3209,0-5 2999,-1-8-1240,0-10 0,2 12 0,0 0 0</inkml:trace>
  <inkml:trace contextRef="#ctx0" brushRef="#br0" timeOffset="1443">5158 11235 10832,'40'-23'381,"-5"3"-325,9 8-615,-3-1 626,4 0-51,-9 2 1,1-1 0,-9 3 0,-1 1-12,9-3 1,0-1 50,-2 0 0,-2 0-56,5-1 205,10-5-183,-36 14 160,-4 2-13,-4 1-68,0 1 89,-1 0 274,0 0-420,1 0 46,-2 0 694,1 0-638,-1 0 78,0 0 280,2 0-325,0 0-55,1 0-35,-1 0-10,1 0-12,-1 1 11,1 0-44,-1 0-12,0 1 270,0 1-146,0 0 380,1 6-123,-1 5-201,0 5-45,-1 6 0,-1 0-90,0 8-28,0-7 1,-1 3 61,0 20-68,0-10-1672,0-12 1,-1-1 1635,0 10-2265,0-1 2346,0 13-67,0-12 6,1-7 0,0 0-17,0 6 0,0 9 11,0-12-6,0-1 1,0 1-6,0 8 0,0-9 0,0 1 0,0 6 12,-1-6 44,0 0 22,-1-15 2202,0-7-2135,1-7 102,1-3-124,-4 1 34,-12 5-168,-1-2 22,-14 5-22,2-2 11,-1-1 0,-1 1 5,5-2 1,-3 1 9,-12 2 0,-7 1 0,4-1-15,9-1 0,0 0-8,-1-1 1,-2 2 0,6-2 7,-12 2-124,-5 0 2574,17-5-2718,-3-1-1,18-2-202,4 0 68,3 0-34,3 0-426,1 0 56,3 0 46,1 0-2516,1-8 2746,5 1 0,-3-3 0,2 4 0</inkml:trace>
  <inkml:trace contextRef="#ctx0" brushRef="#br0" timeOffset="3308">7585 11141 15975,'1'27'683,"0"1"-548,-3-1-57,1 4 23,-2 4-3378,-1 3 2868,2-8 0,1 0 1280,-1 18-860,0-17 0,1 0-147,1 13 136,0-3-2167,0-1 2189,0-2-22,0-3 2212,0-3-2212,1 4 11,0-13-11,0 1 11,0-12 160,-1-6-149,0 0 3254,0-5-3294,1-1-430,1-9 431,-2-16 0,1-4-50,3-17-264,-2 5 0,0 0 291,2 14 1,0 0-1531,3-10 1,0-1 1569,-1 10 0,0 0 0,2-7 0,1 1-33,2-7 16,-4 16 0,1 0-73,6-18 67,-4 19 1,-1 1 465,3-7-454,-2 8 3287,-5 9-3160,-1 2-83,2-2-33,-3 6 0,2-3-11,-4 7 0,0 1-34,1-1-11,0 1 22,1 0-3243,0 0 3095,1-1 182,3 1 0,2-1 0,22-5 0,-7 3 23,20-3-29,-9 4 0,0 0 40,13-2-27,-16 3 1,3-1-1,-1 0-1,1 0 0,0 1 10,10-2 1,0-1-17,-11 2 0,1 0 39,5-2 1,-1 0-40,8 0-34,-11 0 0,0 2 68,0-1 3242,4 1-3149,-22 2-127,-5 1-11,-6 1 11,-3 0 314,-3 0-247,-1 10 12,0 0-12,1 24 0,0-9-34,0 2 1,-1 0-34,0 10 67,0 0 1,0 0-1,0 12-797,0-16 0,0 0 741,0 15-1460,0-15 1,0 0 1464,0-8 1,0 0-28,0 7 0,0-1 33,0 12 6,0-9 0,0 2-11,0-4 0,0-2-17,0 2 0,0-2-1881,0 12 1892,0-30 690,-2 0-622,-1-7 66,-15 6-122,3-4-1,-13 4 1,4-5-23,-3-1 0,-5 0 16,6-2 1,-5-1 20,-4 0 1,-5 0-1,3 0-20,-4 0 0,0-1 9,4 0 0,-3 1 1,6-2 2241,-10 0-2268,3 0-421,16 0 0,0 0 421,-9-2-67,-7 1 2969,20-3-3193,-5 0-146,9 0 45,-3 0-225,11-1-1579,-5-1 1219,8 1-2300,-3-3 3057,8 2 0,1 2 0,0 1 1</inkml:trace>
  <inkml:trace contextRef="#ctx0" brushRef="#br0" timeOffset="5166">10498 11070 14563,'1'30'975,"0"-1"-706,-1-6-45,0 2 44,0 3-32,-1 2-23,0 3-79,-2 3-22,-2 4-45,0-11 1,1 1-68,-3 16 11,1-9 0,0 0 23,0 2-34,0 8 33,-1-10-10,4-18-1,-3 4-22,5-20-560,0-2 459,1-7 12,0-21 33,2-4 33,2-17 0,5 2-16,1 10 0,2-1-362,-1 7 1,0 0 372,4-9 0,3-2-123,2 1 0,1 2 100,-4 8 1,-1 1 5,5-7 0,1 0-22,-4 4 0,-1 3 67,6-12 0,-10 16 0,-1 3 11,-1 1 34,-4 8 0,-4 4-12,-1 6-10,-1 2 688,-1 0-756,3 1 45,2 0 23,8 2-18,11 3 1,3 2 39,14 1-45,-5 0 0,2-1 0,-12-3 0,1-1-1093,7 0 1,4-1 0,2-1 915,0 0 1,1 0-1,0 0 173,-1 0 0,1 0 1,-1-1-459,0-1 1,-1-1 0,-6 1 461,6-2 23,2-3-12,-25 4 67,-6 1 57,-5 0 2694,-3 1-2414,-2 0 1620,0 6-1967,0-1 10,0 7 135,1 6-101,1-1-11,1 6 22,0-4-11,0 3-33,-2 1 66,2 1-111,-3 4 22,1 1 56,-1 17-56,0-9-34,0 12-10,0-13 105,-2-9 1,-1 0-73,-1 14-17,0-14 0,-1-1 5,-3 8-5,2-5 0,-1 1-28,-3 6 28,-1 3 0,0 0-28,0-9 0,-1 4 0,0-2 0,3-10 0,-7 12 56,8-24-45,-3 0 13,2-2-24,-4 0 56,3-3-23,-3 0-10,-11 0 33,-8-1 16,-3-3 1,-3 0-28,11 0 0,-1-1-1624,-21-3 1,1-2 1611,21 2 1,2 0-1101,-8-3 0,0-1 1090,-9-2 10,9 0 1,0-1-34,-7-1-759,11 3 1,2-1 791,3 3 1218,-6-2-1285,8 3-67,-11-2-11,15 4-213,-8-1 45,12 2-180,0-2-346,7 2-393,1-2 1043,3-3-3121,0 0 2914,3-5 1,0 6 0,0 0-1</inkml:trace>
  <inkml:trace contextRef="#ctx0" brushRef="#br0" timeOffset="8880">5205 10662 14193,'1'25'459,"-2"0"-369,0-4-12,0 2-44,0 0-23,1 1-1724,0-2 1735,0-1-44,0 2-12,0-8 1,0 0-1,1-11 12,-1-2-1,1-2 1837,1-1-1679,0-3 0,8-10-90,-1-1-45,6-8 22,1 1-22,3-5 11,1 1 0,2-2-89,-4 5 0,1-1-341,7-9 1,1 0 389,-5 8 1,-2 1 5,0 1 1,1 1-1,3-3 1,0 1 22,8-7-1537,-10 12 1,-2 3 1592,-7 7-56,2-1 12,-13 10 281,1 0-819,-1 0-2751,1 0 2855,-2 0 0,0 0 1,0 0-1</inkml:trace>
  <inkml:trace contextRef="#ctx0" brushRef="#br0" timeOffset="10176">10798 10556 15784,'4'29'168,"-2"-2"-145,-2-8-1,0-1-11,0 0 0,1-3 12,0 0-1,1-3-22,-1-2-22,1-3 22,0-2 0,0-3-11,-1-1-23,1-1 68,0 0 134,3 0 11,4-5-123,5-4 0,6-7-28,0-1 0,1-2-6,-3 2 1,1 0-6,7-8 0,3-1 16,5-8 1,1 1-682,-7 7 0,-1 0 651,-3 3 1,2-1 0,-3 2-4,2-1 0,-2 3-34,-1-1 1,0 2 21,-2 2 1,-1 0-22,14-10 21,-4 5-44,-9 7 34,-6 5 0,-4 4-80,-5 2-212,-1 2 1387,-2 1-2166,-2 0 1,0 1 0</inkml:trace>
  <inkml:trace contextRef="#ctx0" brushRef="#br0" timeOffset="20516">4221 12646 12053,'24'-21'45,"-2"3"-34,-3 6 0,-4 4 1,5-2-24,-2 5-10,-6 2 11,7 1 134,-10 3 123,4 4-66,-4 3 133,2 11-156,-3-4 258,1 16-180,-5-15-3470,-1 7 3314,-3-10 21,-3 1-66,-3 0 78,-13 12-90,-10 4-22,-1 2-11,3-8 0,0-1 45,-1-1-34,6-6 0,2-1 3276,2-4-3228,3-2-59,3-2-56,0-3-527,3-1 471,3-1-1,3-2-178,2 0 279,10 0 1,1 0 22,8 0-157,-1 0-268,2 0-35,0 0-380,1 0-460,-1 0-616,1 0 1916,-3 0 0,-7 1 0,-4-1 0</inkml:trace>
  <inkml:trace contextRef="#ctx0" brushRef="#br0" timeOffset="20892">4518 12864 14316,'-1'29'23,"-3"1"-236,-2-8-45,-3 0-100,1-1-1368,-4 2-213,4-8-660,-1 0 2599,5-10 0,2-3 0,1-1 0</inkml:trace>
  <inkml:trace contextRef="#ctx0" brushRef="#br0" timeOffset="21594">4710 12476 10597,'24'3'179,"-2"1"-56,-14 3-101,-2 0-22,0 0 157,-2 1 34,-1 0-91,-3 2 1,1 0 90,-1 2-79,0 1 34,-3 1-45,-4 2-68,-4 0 12,-3 0-45,-2-2 11,2-1 34,-1 2-45,6-6-22,0 1-214,8-5-582,-1 1 661,6-2 57,3 1-12,6-4 100,8 0 24,-4-1-12,5 0 0,-9 1 44,1 4 124,-5 1 157,0 4-3022,-6 6 2944,-2-2-23,0 7 67,-4 4-224,-2-4-11,-5 6-22,-1-8 44,-8 5 3198,5-7-3171,-6 3-475,8-9-605,0-2-1154,1-2 2129,1-3 0,6-2 0,0-2 0</inkml:trace>
  <inkml:trace contextRef="#ctx0" brushRef="#br0" timeOffset="21899">4975 12927 13162,'-17'31'-694,"1"-7"89,2 0-449,3-8 1054,-10 7 0,13-14 0,-6 5 0</inkml:trace>
  <inkml:trace contextRef="#ctx0" brushRef="#br0" timeOffset="22229">5191 12679 14350,'-3'28'168,"-1"-3"-168,2-8-34,1-2 12,0-1-57,1-1-1198,7-2 112,5-5-381,11-1 1546,23-15 0,-25 8 0,10-7 0</inkml:trace>
  <inkml:trace contextRef="#ctx0" brushRef="#br0" timeOffset="22575">5344 12625 10406,'-3'-3'3276,"-2"1"-2922,4 2-7,-2 3-145,-1 5 191,-4 13-292,2-1-79,-3 7-22,2 4 0,1-6-3277,2 10 1952,1-1-1443,2-2 2768,-1 1 0,2-15 0,0-9 0</inkml:trace>
  <inkml:trace contextRef="#ctx0" brushRef="#br0" timeOffset="22958">5541 12881 11414,'0'0'0</inkml:trace>
  <inkml:trace contextRef="#ctx0" brushRef="#br0" timeOffset="23346">5808 12762 5846,'0'0'0</inkml:trace>
  <inkml:trace contextRef="#ctx0" brushRef="#br0" timeOffset="23766">5999 12775 9666,'0'0'0</inkml:trace>
  <inkml:trace contextRef="#ctx0" brushRef="#br0" timeOffset="24988">6264 12717 13432,'-5'22'884,"0"0"-649,-6-4-145,0 1 0,-2 2-79,0-1-325,-11 12-2038,8-11 2352,-4 4 0,13-17 0,5-6 0</inkml:trace>
  <inkml:trace contextRef="#ctx0" brushRef="#br0" timeOffset="26197">6585 12381 13633,'-20'-5'493,"0"0"-381,0 5-45,4 0-56,-5 3 34,1 5-45,6 1 0,-5 4-56,4 7 22,5-5-537,-3 14-113,9-13-884,2 9 795,6-15-146,3 2-739,21-9 1546,-9-1 22,14-6 112,-10-6 314,-6-1 225,7-10-180,-13 7 56,1-3-34,-6 7 393,0-3-438,-2 5-55,-1-1 313,-2 6 482,0 0 1849,-1 2-2880,0 6 11,0 2 91,-6 15-46,-1 10-67,-4 3 11,0 4-11,3-7-3333,-2 3 3274,1 1 26,-2 0-18,5-10 1,-1 2 27,0 4 1,-1 1-34,2-4 0,0 0 5,1-2 1,0-3 28,0-1-34,3-16 0,0-1 34,2-6-1606,0 0-1705,0-5 3026,0-1 0,0 0 0,0 1 1</inkml:trace>
  <inkml:trace contextRef="#ctx0" brushRef="#br0" timeOffset="27884">10502 12453 12356,'17'-15'134,"-1"2"-112,-7 6 1,0 0-23,3 1 0,-2 0-23,2 0 23,1 0 45,0 0-34,0 0 1,1 1-1,-1 1-11,2 0 0,-1 1-3277,2 1 3162,-2 1 115,2 1 33,4 0 79,-5 0-33,3 0-34,-7 3 223,1 6 3008,-1 5-2845,-1 2-3708,-3 4 3487,-4 9-154,-2-4 5,-4 3 1,-1 2-6,-4 1-1123,-3-2 0,-3-1 1123,-8-3 22,-10 5-78,3-12 23,-1-1 2267,-2-1-2245,2 0-45,0-3 22,3 0 3254,-5 0-3160,11-6-698,-8 2 302,19-8 224,-1 0-157,11-8 213,0 2 11,0-6 22,1 4-77,8-2-12,15-1 56,-3 2 0,11 2 22,-13 6-78,23 5-146,-18 3-794,17 4-764,-20 1 1760,11 7 0,-17-12 0,5 5 0</inkml:trace>
  <inkml:trace contextRef="#ctx0" brushRef="#br0" timeOffset="28223">11049 12802 15616,'-9'27'101,"-2"2"-101,-2 0-45,-1 3-179,-1 0-1415,3-7 1,1-1-1639,-3 4 2926,-1 8 1,12-29 0,3-4 0</inkml:trace>
  <inkml:trace contextRef="#ctx0" brushRef="#br0" timeOffset="29151">11440 12432 12412,'25'-11'235,"-1"3"-235,-8 7 11,9 1-22,-9 3 22,9 6 0,-16 1 45,0 7-56,-6-4 0,-1 1-11,-1 1 11,-1 0 0,-2 1 11,-4 1 56,-13 7 45,-2-6-67,-9 3 90,6-9-102,1-3-33,0-1 11,3-2 34,4-2-34,4-1-22,4-2 11,3 0-67,2-1-1109,2 0 1198,7 0-44,3 0 56,6 0-23,1 0 22,3 0-10,-2 0-1,19 4-22,-14 1 0,2 5 0,-1 2 370,-4 3-130,-3 9 1,-2 2-162,-7-2 341,-12 9 1,-4-1-321,-6-9-44,-2-3 0,-2-2 23,-17-2-79,6-6-84,-1-1 0,0-2-802,-7-2-1802,-11 0 782,27-4 1906,11-3 0,9 2 0,1-2 0</inkml:trace>
  <inkml:trace contextRef="#ctx0" brushRef="#br0" timeOffset="29460">11841 12991 15538,'-17'26'-235,"-9"10"-573,6-13-491,-6 10-707,6-9-1271,2-2 3180,4-3 0,6-9 1,4-3-1</inkml:trace>
  <inkml:trace contextRef="#ctx0" brushRef="#br0" timeOffset="30061">12273 12593 15235,'-5'23'12,"-1"1"21,-10 11-10,3-5-12,-8 14-11,4-10-12,4-11 1,1 0-78,-7 9-23,-4 6 0,12-21 45,3-6-382,2-5-212,4-3-124,0-2-794,2-1 1467,2-2-12,7-8 124,0 1 12,4-5-91,12-1-66,-7 7-35,13-3 46,-11 9 134,2 2 0,1 0-11,21 9-23,-16-3 23,4 5 0,-2 2 78,-3-2-3344,14 10 3072,-20-11-971,-2-2 1176,-1-3 0,-9-2 0,-2-2 0</inkml:trace>
  <inkml:trace contextRef="#ctx0" brushRef="#br0" timeOffset="30458">12413 12697 16075,'-1'29'595,"-2"0"-506,-2-4-55,-2 3 44,-2 3-100,-5 14-124,2-12-269,-2 8-436,5-16-449,3-3-1977,0-3 2629,3 1 0,1-11 0,2 1 1</inkml:trace>
  <inkml:trace contextRef="#ctx0" brushRef="#br0" timeOffset="30763">12631 13057 17017,'-20'23'-852,"0"0"1,1 0-1043,-3 5 432,3-5 0,2-1 1462,2-2 0,7-8 0,3-5 0</inkml:trace>
  <inkml:trace contextRef="#ctx0" brushRef="#br0" timeOffset="31058">12931 13060 12848,'0'0'0</inkml:trace>
  <inkml:trace contextRef="#ctx0" brushRef="#br0" timeOffset="31394">13248 13077 11369,'0'0'0</inkml:trace>
  <inkml:trace contextRef="#ctx0" brushRef="#br0" timeOffset="31732">13623 13121 11649,'0'0'0</inkml:trace>
  <inkml:trace contextRef="#ctx0" brushRef="#br0" timeOffset="32146">13893 13088 13924,'-19'32'1177,"0"-1"-863,7-14-90,-3 3-157,1 2-67,-2 1-11,0 0-964,1-2 0,0-1-1983,-5 2 2958,-7 10 0,19-26 0,3-3 0</inkml:trace>
  <inkml:trace contextRef="#ctx0" brushRef="#br0" timeOffset="33120">14763 12435 14798,'-29'-17'740,"0"4"-449,6 13-78,-4 0-68,0 0 12,-2 1-22,-1 3-23,0 2-89,-1 6-23,0 3-90,-9 11-157,2 6 157,4 0-178,9-1-393,15-11 325,4 0-191,3-1-2150,13 12 1802,2-13-985,26 5 191,4-18 1063,2-2 589,-17-6 1,-2-1 733,3-3 571,11-14-3167,-21 6 2775,2-6-100,-11 6 100,-1 1 1670,1-7-2106,-5 11 245,1-2-358,-5 11 2929,0 1-2061,0 7-1080,0 4-12,-3 11-45,-3 5 1,-4 7-46,-2 6 68,-1 7 0,-1 2-51,5-18 1,0 2-18,-1 0 1,-2 6-1,1 0 1,1-6-23,0-2 1,0-2-1651,-4 15 1,0-2 1556,1-6 116,3-5-23,1-5 23,1-6-23,1-4 11,2-5 1,2-4-23,0-3-135,1-3-772,1 0-1267,0-1-1103,0-5 3193,0-3 1,1 0-1,-1 2 1</inkml:trace>
  <inkml:trace contextRef="#ctx0" brushRef="#br0" timeOffset="39218">8010 12470 13454,'-18'-9'717,"2"2"-426,6 7-146,0 2-44,-1 1 0,-1 3 45,0 2-45,0 0-22,-2 3-1,2 1 45,-8 7-67,-4 12-67,1 1 0,5 1-23,9-8 34,6-8 0,2 1 11,0-1-11,1 0-145,0 3 89,4-4-359,13 7 269,-3-13 23,9 0 22,-7-8 90,-1-1-34,2-1 34,0 0 11,0 0 11,1 0 34,-2-4-45,2 0-11,-2-4 11,9-2 0,-7 3-3277,5-3 3139,-7 3 138,-2-3 45,-2 2 112,3-6 89,-5 3 1,1-5 89,-5-2 2940,-2 5-2768,-1-6-3709,-2 6 3380,-1 0 45,0 0-89,0 1-23,0 0 112,-9-5-146,0 5-33,-16-9-67,-2 7 3257,0 1-3560,-10 1 89,16 6-200,-6-1-674,5 2-88,7 2-270,-2-1 1468,1 5 0,10-1 0,-4 1 0</inkml:trace>
  <inkml:trace contextRef="#ctx0" brushRef="#br0" timeOffset="39736">8328 12754 13409,'0'29'650,"-4"0"-583,-4-4-3344,-2 0 983,0 1 2294,0-2 1331,1-2-2486,-2 0-2063,5-6 3218,0-3 0,4-9 0,2-4 0</inkml:trace>
  <inkml:trace contextRef="#ctx0" brushRef="#br0" timeOffset="40366">8609 12406 12736,'4'22'696,"0"-1"-528,-2-9 11,0 2-67,1 3 134,-1 2-67,2 7 0,0 2-44,0 5-74,0 3 1,0 0 5,-3-4-67,0 8 0,-1-14 34,0 8-34,0-11-123,0 6-314,0-20-740,0 0-1254,0-9 2431,0 0 0,0 0 0</inkml:trace>
  <inkml:trace contextRef="#ctx0" brushRef="#br0" timeOffset="46989">4872 13846 14831,'-16'-14'763,"0"0"-461,9 7-55,-1-1-124,0 0 11,0-1 80,-2-5-192,2 3-33,-3-11 11,5 8-23,-1-14 1,5 10-34,-1-13 56,3 14-90,0-15 56,1 16 12,4-9 11,0 15-202,20-6 168,-8 11-22,17-4 0,-17 9 22,4 6 45,-11-1 0,3 5-11,-6-2-3266,0 1 3038,-3-1 228,1 2-56,-2-1 56,0 0-101,-2 14 112,0-10 11,0 16-11,-4-17 3276,0 3-3138,-3-6-93,-2 5-22,-1-4-12,-2 2-11,1-4 22,-7 4 57,3-3-57,-8 3 12,-1 1 10,4-4-10,-5 2 0,9-3 10,-1 0-44,-6 5 0,5-3 0,-4 4 45,3 0-45,5-2-33,-2 3 33,5-2 0,-4 8-23,4-5 12,-3 6-11,6-7 10,0 7 12,1-4-78,0 16 78,3-16-90,0 8 12,3-13 0,0-1-68,2-1-44,3-2-12,3 0-79,4-2-10,1-2-190,11 1 301,-6-2 24,7 0 32,-7-4 1,-1 1 101,-1-1 11,0 0-57,4-1 45,0-3 12,3-3 45,-5-5 45,-6 2 178,-2-4-44,-4 1 89,-1-5-122,-2 3-3393,-2 0 3291,-1 3-44,0 0 89,0 0 124,0-8-79,-2-3-145,-1 0 44,-3-6-45,1 13 68,-4-10-90,2 12 3276,-7-6-3115,3 9-621,-14-6-100,9 10-527,-8-3-762,9 8-1428,-1 2 3020,-2 0 1,9 0-1,1 0 1</inkml:trace>
  <inkml:trace contextRef="#ctx0" brushRef="#br0" timeOffset="48144">5104 14199 13364,'0'14'549,"0"0"-403,0-3-1,0 2-10,0 9-46,0-3-22,0 10 1,0-7-57,0 3 34,0 0-1,-3 3 12,-4 13-56,2-9 12,-4 10-3289,3-4 3240,1-9 37,0 6-34,1-12 34,1-1 56,1-2-56,-1-2-33,1-3 33,-1-3 3276,2-1-3149,0-4-116,0-2-33,1-4-2051,0-1 617,-2-2-662,0-5 2118,-5-4 0,4 4 0,0 1 0</inkml:trace>
  <inkml:trace contextRef="#ctx0" brushRef="#br0" timeOffset="49188">5077 14248 9106,'5'-19'885,"0"3"-4162,-3 12 1645,2 1 3287,-1 0-1487,-1 1-1454,2-2 1342,1 1 45,3-3-11,0 2 2279,2 0-2291,8-1 12,-5 1 0,6-1 3186,-8 3-2958,2-1-128,6 1-134,-7 0 67,6 1 68,-8 1-113,-2 0 1,1 0 55,-2 0-56,-3 1 34,5 3-33,-2 1-79,2 2 0,-3-3 56,2 3-56,-3-1 45,1 2-1,-4-2 103,1 4-114,-2-3 23,-1 4-11,0-4 314,0 11-337,0-6 146,0 6-56,0 4-45,-3-9 123,-2 12-156,-1-14 134,-7 11-22,2-7-45,-3 2 202,-12-2-158,10-8-122,-11 2 145,3-5-101,7-2-56,-5-1 67,8-1-78,3 0 0,0 0-78,3 0 33,0 0-89,1 0-2612,-4 0-531,3 0 2457,-2 0 1,6 0 0,3 0 0</inkml:trace>
  <inkml:trace contextRef="#ctx0" brushRef="#br0" timeOffset="51272">5456 14780 15381,'6'14'314,"-2"-2"-303,-1-7 22,-1 1 23,0 0 56,1 0-100,-2 1 10,2 0 0,-1 2 57,2 3-79,-2-1 0,1 2 11,-2-3 11,1 8 23,-1-4 56,-1 20-90,0-16 0,0 11 45,0-8-44,0-5 21,0 13-33,0-18 11,0 4-22,0-14 67,2-1-123,0 0-269,-1-1-414,1 0-2527,1-6 2743,0 2 0,-1-1 0,-1 2 0</inkml:trace>
  <inkml:trace contextRef="#ctx0" brushRef="#br0" timeOffset="53445">6674 14163 17084,'-19'20'426,"-2"0"-359,-1 1 0,-2 2-11,-5 3-45,-1-1 22,8-7 1,1 1-34,-11 8-17,7-6 1,1 0 16,-2 1-56,-4 4 45,14-11-3266,4-3 1317,1 0 1866,3-3-3183,0 0 0,4-6 2457,1 0 1,1-3 0,1 0 0</inkml:trace>
  <inkml:trace contextRef="#ctx0" brushRef="#br0" timeOffset="54023">6353 14179 15695,'19'21'403,"-1"2"-336,-7-2 45,4 3 22,2 3-77,8 13-1,-5-10-56,4 8 11,-2-4-11,-7-10 34,3 4-1,-8-13-10,1 0-23,-4-6 0,1 1 11,-4-6-11,-1-1 0,-1-1-437,0 0-656,-2-2 1,0 1 0</inkml:trace>
  <inkml:trace contextRef="#ctx0" brushRef="#br0" timeOffset="57240">7656 13751 12882,'24'-7'146,"-3"1"-135,-14 4-11,0 1 22,1 0-22,1 0 45,7-2-11,-2 1-1,5 0 1,2 0-23,-4 2 11,4-2-10,-5 2-1,-1 0-11,0 0 22,-1 0 45,7 0-10,-8 0 89,8 2-34,-12 2 168,8 5-179,-8-1 89,5 7-67,-7-6-3190,6 14 3156,-8-10 23,2 8-55,-7-7 89,0 10-79,0-5-2291,-5 9 2258,-1-7 2143,-5-1-2098,-1 1 44,-11 5-90,5-6 1,-11 3 112,-6-3 3130,7-6-3239,-8 2-48,12-7 0,-18 5 248,17-7-260,-19 2 1,27-7 22,-2-1-34,9-1 12,0 0-34,6 0-56,-1 0-112,4 0-315,0 0 539,7 0-11,1 0 11,5 0 11,0 0-22,9 0 11,-3 0 23,8 0-12,-6 0 11,12 0-22,-7 0 11,7 0-11,-5 0 0,1 5 12,-1-1-1,3 6-11,-12-4 11,2 0-11,-8-2-3277,0-1 3207,-3-1 70,0 0-56,-4-1-258,-1-1-1142,0 0-1615,3 0 3071,-1 0 0,-1 0 0,-2 0 0</inkml:trace>
  <inkml:trace contextRef="#ctx0" brushRef="#br0" timeOffset="58076">8311 14372 13555,'-1'22'918,"0"0"-672,1-2-122,0 1 89,0 3-123,-1 2 33,-5 15-67,0-9-11,-4 11-23,2-14 23,-2 11-45,4-12 11,0 5-11,2-11-11,1-8 22,0 2-11,2-10-22,0-1-169,0-4-3086,1 0 0,-1-4 2929,1-4 1,-1 2 0,1-1-1</inkml:trace>
  <inkml:trace contextRef="#ctx0" brushRef="#br0" timeOffset="58906">8341 14320 11033,'9'-20'157,"-2"3"-3434,-3 13 1006,4-2 3758,-2 1-1397,5 0 859,-2 1-759,7 1-100,-4 0 11,6 1 3175,2 1-2712,-4 0-284,10 1-145,-12 0 66,5 4 57,-4 2-3504,1 5 3392,-4 0 179,1 10-57,-7 5-189,1 1 55,-5 3 0,-2-12-44,-3 1 33,-2-2 91,-10 6-113,2-7 22,-7 4-45,-4-4 1,4-5-74,-7 1 6,11-7-2289,-6-1 2267,9-2-112,-4 0-67,9-2 1346,-4 0-2030,5 0-2100,-6 0 251,5-1 2723,-2-2 0,6 2 0,1-1 0</inkml:trace>
  <inkml:trace contextRef="#ctx0" brushRef="#br0" timeOffset="59640">8809 14939 12893,'4'17'1143,"-1"-1"-829,-3-3-34,0 1-101,0 2-10,0 3-1,0 1 33,0 2-133,0 0-57,0 1 90,0-3 44,0 8-122,0-11-12,0 10-3288,0-17 3106,0 2-8,0-8-146,0-3-2085,0 0 427,3-1-1087,4 0 3070,6 0 0,-5 0 0,0-1 0</inkml:trace>
  <inkml:trace contextRef="#ctx0" brushRef="#br0" timeOffset="60451">10435 14180 14663,'-23'13'1009,"-1"2"-796,7-1 101,-5 4-79,-4 3-33,-6 2-60,4-3 0,-6 3 0,3-2-131,6-3 0,0-1-11,-12 10 0,-5 3 0,8-5 0,3-1-39,10-6 0,2-2-3238,7-3 1571,5-4-132,3-2-1120,3-4 2958,1-2 0,0 0 0</inkml:trace>
  <inkml:trace contextRef="#ctx0" brushRef="#br0" timeOffset="60967">10093 14248 15952,'11'28'392,"-1"-1"-246,8 9-67,-2-8-57,9 13-22,-8-20 0,-1-1 34,9 11-34,-8-12 0,0 1 0,2 1 0,-1 0 0,2 2-23,9 11-425,-22-22 33,-2-6-1972,-2 2-55,-2-5-835,0 0 3146,-3-1 1,2 0 0,-2-2-1</inkml:trace>
  <inkml:trace contextRef="#ctx0" brushRef="#br0" timeOffset="63084">11386 14042 14563,'-19'2'426,"3"-1"-280,12-2-124,2-1-22,-1-2-34,0 0 23,0-2-45,-1-4 0,1 1 0,1-6-1,1-6 1,1 3 17,2-7 0,-1-1 39,3 2-11,2-19 11,6 20-23,-4 10-21,4-3-1,-4 10-45,0 2 12,2 0 11,2 0-124,13 1 180,-6 1 11,8 1 11,-9 1-11,-2 1 23,-1 2 10,5 5 1,-6-1-34,6 4 22,-12-4-22,2 1 23,-6-2-12,2 4 22,-3-1 12,1 4-22,-3-1 10,0 9 57,-1-4 67,-9 20-79,2-17 124,-15 13-179,8-18 145,-16 8-79,9-10 1,-21 7-56,14-8-23,-8 2 11,12-4 12,-6 4-34,10-3 11,-5 4-11,11-4-45,-7 14 23,9-8-1,-8 19-33,12-16 34,-1 6-12,4-7-10,1-1 32,3 1-21,-1-1-79,2 1-3165,0-2 2545,11 6 575,0-7-100,22 7-1,0-13 180,3-2-57,5-5 79,-18-2 23,5-1-34,-12-2 55,2-8 3288,-8 1-2756,1-8 375,-8-21-636,-2 18-97,-7-6 1,-3 1 61,-2 9-124,-14-7-21,9 13-57,-15-2-335,-3 3-2964,-1 0 909,-1 4 945,18 4-1075,-1 1 2498,10 0 0,3 0 0,3 0 0</inkml:trace>
  <inkml:trace contextRef="#ctx0" brushRef="#br0" timeOffset="63916">12066 14426 15235,'1'25'616,"0"-2"-515,-1-4 45,0 2-23,-2 3-56,0 5-3344,-3 3 3263,0 4 48,-2 4-160,0 3 137,0 1 11,-1-1-17,4-15 1,-1 0-6,-2 10-22,0 7 11,1-17-751,3-9-102,0-4-951,2-10-1462,1-5 3320,0-9 1,0 7 0,0-8 0</inkml:trace>
  <inkml:trace contextRef="#ctx0" brushRef="#br0" timeOffset="64561">12016 14357 10832,'13'-22'582,"0"3"-425,-4 13 56,2 0-123,2 1-12,0 1 202,10 0-33,-5 2-34,7 0 100,-1 1-257,-6 1 135,10 3 56,-9 5-214,0 0 23,-6 6 79,-6-3 150,-4 14 1,-2 2-275,-3 1 34,-1 2 0,-2-1 33,-8-5-56,-4-2 113,-2-1-90,-15 4-34,5-8-1650,-3-3 1,-1-2 717,2-2-133,-14 3-291,31-11 1345,5-1 0,4-1 0,2 0 0</inkml:trace>
  <inkml:trace contextRef="#ctx0" brushRef="#br0" timeOffset="65521">12410 14939 14922,'-6'20'190,"2"-1"-67,3-6-44,0 2-12,0 2-11,-2 4 45,-1 12-68,0-7 23,0 7 68,0-6-80,1-9-21,0 4-23,1-12 0,0-1 0,1-2 0,0-1 11,1-1 0,0-1-11,-1 1-11,1-1-11,-1-1-1071,1-1 1,0-2 0</inkml:trace>
  <inkml:trace contextRef="#ctx0" brushRef="#br0" timeOffset="70769">3114 16334 12893,'27'2'11,"0"-1"-11,-5-4 23,4-2-1662,-1 0 1,1 0 1178,-1 0 1,0-1-927,22-3 1487,-16 2-1461,-27 6 1449,-2 1-526,-2 0 0,0 0 1</inkml:trace>
  <inkml:trace contextRef="#ctx0" brushRef="#br0" timeOffset="71392">3107 16490 12053,'30'-4'347,"-2"1"-235,-11 3-44,2 0 10,2 0-78,2 0 34,2 0 44,1-1 0,-1 0 180,5 0 11,-6 1 79,-1-1 122,-11 1-257,-7 0-45,-3 0-1261,-2 0 1,0 0 0</inkml:trace>
  <inkml:trace contextRef="#ctx0" brushRef="#br0" timeOffset="73447">4781 15804 16782,'-4'-14'78,"1"2"-134,-3 5 34,2-1-1,0-1-100,-2-18-34,3-5 135,-1-4-3255,3 3 3083,3 9 160,0 5-11,6-7 1,4 1 44,0 5-12,0 1-10,-7 11-12,1 3-55,6-3 3365,-2 3-3227,3-1-105,-3 4 44,-1 2-21,11 0 10,-7 0 1,8 0-34,-10 0 56,-1 2-78,3 3 33,0 4 34,-1 0-68,-1 1 34,-6-3 12,0 1 33,-2 14 0,-1-8 0,-1 10 0,-1-9 56,-17 25-45,8-20 0,-14 18 112,4-23-17,-5 1 1,-3-1-96,-2 4 28,-7 2 1,1 0-107,15-8 67,-12 11 0,21-12-3277,1-1 3139,-5 14 92,8-10-21,-4 10 0,10-14-123,0 13 33,1-9 90,0 8-124,1-11 3370,3-1-3863,7 4 305,0-4-80,13 3 335,-7-9 56,7-1-144,2-3 156,-7-1 11,4 0-11,-9-2 56,-2-1 67,4-7 0,-5 2 90,3-5 33,-7 4 46,-1-2 369,-1-3-112,-2-2-89,0-3-373,-3 0 114,-3 3 12,-1 1 22,-5 5-156,-1 1 66,-19-8-89,10 5 0,-10-2 182,16 8-865,-2 2 201,6 3-257,-5-1-136,6 2 875,-6 0 0,8 0 0,-5 0 0</inkml:trace>
  <inkml:trace contextRef="#ctx0" brushRef="#br0" timeOffset="74112">5169 15394 12613,'2'21'627,"-1"-1"-391,-1-6-135,0 1-45,1 2 0,0 2 56,1 2-112,2 1 23,-1 2-23,1 1 22,1-1-11,-1 10 12,1-10-23,-1 6 56,-2-13-56,-1-2 33,0 2-10,-1-6-23,1 1 11,-1-5-11,0-2 0,0 0-11,0 0-57,0-2-156,0 0-314,0-3-1131,0 1 1669,0 1 0,0-1 0,0 1 0</inkml:trace>
  <inkml:trace contextRef="#ctx0" brushRef="#br0" timeOffset="74488">5241 16025 10181,'0'0'0</inkml:trace>
  <inkml:trace contextRef="#ctx0" brushRef="#br0" timeOffset="75549">4268 16273 15202,'19'-2'45,"1"0"-23,0 2 12,2 0-23,2 0 0,4 1 45,3 0-39,2 1 0,2-1-17,13 0-4,-9 0 0,5 0 0,-4 0 4,-9 0 0,-1 0-353,19 0 1,-1 2 363,-20 0 0,-2 0 39,2 1 1,0 1-51,13 2 0,0 0 11,-9-2 0,1 1-4,2-1 1,3 0 0,-3 0 3,-5-1 0,1 0 45,6-2 0,3 1 0,-5-2-39,-8 1 0,-1-1-12,13-1 1,-3 0-6,-3 0 22,-5 0 169,20 0-90,-18 0-57,15-1 908,1-2-940,-17 1 77,3 1 1,-1-1 56,-10 0-112,13 0 66,-26 2 180,-1-1-201,-3 1 44,-1 0-1109,-3 0-414,0-2-1877,-7-1 3082,-8-1 0,4 2 0,-1 0 0</inkml:trace>
  <inkml:trace contextRef="#ctx0" brushRef="#br0" timeOffset="76791">4658 16578 13756,'35'-6'23,"-2"2"-12,-12 4 23,2 0-34,1 0 0,-1 0 11,-1 0 0,0 0 0,-4 0 0,-2 0 180,-2 0-12,-7 0 123,-1 0-22,-5 0 1894,-1 0-1938,0 3-91,0 5 34,0 5-33,0 16-112,-2-4 55,-1 10-78,-2-8 90,-6 14-101,2-11 0,-1 9 68,3-14-45,3-3-23,-2-1 22,0 3 0,2-8-22,-1 2-11,2-9-11,2-4 22,0-1-2365,1-4 1727,0-6-2544,0-7 10,0-3 2352,0-5 1,0 11 0,0 4 0</inkml:trace>
  <inkml:trace contextRef="#ctx0" brushRef="#br0" timeOffset="77425">5178 16562 15952,'4'18'718,"-1"-1"-584,-2 2-67,1-1-33,-2 3 22,0 2 0,0 0-56,0 3 0,0-3-23,0 1 79,0 7-44,0-9-12,0 3 0,0-11-23,0-3 12,0-5-34,1-1-3232,-1-5 952,1 0-779,-1-2 3104,1-2 0,-1 1 0,0 1 0</inkml:trace>
  <inkml:trace contextRef="#ctx0" brushRef="#br0" timeOffset="78271">5205 17045 15224,'-13'18'-33,"4"-2"-158,8-6-78,1-3-79,0 2-66,2-7 33,2 1-235,4-3 347,-1 1-22,1-1 235,-4 0 179,0-2-112,-1-1 347,1-2-122,-3 0 224,1 0-158,-2 3 67,0 0-89,-2 1-67,-2 1-2932,-15 0 2820,9 0-68,-8 0 1,14 0 11,1 2-90,2 0-33,0 1-236,1 0 3392,0-2-3448,1 2-67,1-3 157,2 1-112,5-1 246,-3 0 45,5 0 79,-5 0 22,1-1 33,-4-2-33,0 1 0,-19-2 0,12 3 0,-12 0 0</inkml:trace>
  <inkml:trace contextRef="#ctx0" brushRef="#br0" timeOffset="80035">6864 16053 16737,'-27'26'145,"6"-6"1,0 1-124,-11 12-983,10-10 1,1-1 982,-9 11-44,2-2 573,3-3-562,3-3-2710,2-3 2710,4-4-1845,2-3 1800,2-3 332,3-2-522,2-3-2430,1 1 1421,2-3 1033,1 0-1964,2-2 2186,0-1 0,1-2 0</inkml:trace>
  <inkml:trace contextRef="#ctx0" brushRef="#br0" timeOffset="80692">6606 16137 15011,'28'22'404,"-1"-2"-315,-6 0 23,4 0-101,4 2 90,2-1-45,1 2-11,-1-2-34,-3 0-11,-4-1 79,0 3-1,-9-9 34,0 0-22,-11-10 257,0-2-347,-3-2-1093,0 0 1,-1 0 0</inkml:trace>
  <inkml:trace contextRef="#ctx0" brushRef="#br0" timeOffset="82522">8063 15768 14451,'14'-26'33,"-2"4"-33,-4 14 34,1 0-34,2 0 0,-1 1-34,3 1 23,-1 0 11,2 1-45,21 1 45,-14 1 11,5 2 1,0 1-12,0 7 212,15 12-156,-21-1 34,-1 7 45,-12-7-34,-2 20-90,-2-11-11,-2 17 23,-12 1-23,2-16 50,-15 8 0,-4-3 18,2-9-29,-1-2 0,1-3-28,2-10 23,1-3 44,-8-2-134,-3-2-235,-3-2 89,6-4 112,14 1-425,9-4 190,6 4 112,0-3 135,2 4-45,0-3-45,3 1-315,39-5 439,-18 5-18,13-1 0,3 2-498,2 7-235,8 0 795,-23 3 0,-3 1 0,-7-3 0,9 6 0</inkml:trace>
  <inkml:trace contextRef="#ctx0" brushRef="#br0" timeOffset="83122">8647 15679 12434,'8'23'1233,"0"-1"-819,-7-7-112,1 1 1,1 2-67,0 0-57,0 2-33,0 1 10,0 2-144,0 1 66,0 18-2188,-2-17 2110,0 9 0,-1-23-68,0-3-156,0-5-157,0 0-2543,0-2 1831,0-1 1,0 2 0</inkml:trace>
  <inkml:trace contextRef="#ctx0" brushRef="#br0" timeOffset="83624">8735 16279 8747,'0'0'0</inkml:trace>
  <inkml:trace contextRef="#ctx0" brushRef="#br0" timeOffset="84637">7672 16417 15090,'24'11'89,"0"-2"-66,-4-7-23,2 0 22,5-1 45,5-1-11,5 0 23,8 0-396,-18 0 1,1 0 333,2 0 0,2 0-1575,4 0 1,1 0 1562,3 0 1,0 0 190,4 0 0,1 0 0,1 0 1,4 0-79,-6 1 0,5-1 0,2 1 0,-2 0-62,-6 1 0,-2 0 0,0 0 0,2-1-508,7 1 1,1 0-1,0 0 1,-3 0 451,-2 1 0,-3 0 0,-2 0 28,10 1 0,-5 0-632,-13-3 1,-1 1 659,3 0 0,-2 1 90,0-3 1528,-10 1-1484,-5-1 156,-7 0-256,-5 0 1977,-3 0-4913,-2 0 3898,-7 0-4329,-4 0 3139,-8 0 1,6 0 0,3 0 0</inkml:trace>
  <inkml:trace contextRef="#ctx0" brushRef="#br0" timeOffset="86485">8363 16717 16423,'2'20'560,"0"12"-493,-4-7 45,0 10 12,-2-8-91,0 0 34,-1 1-33,0 6 89,-3 3-112,3-8 57,-2 1-68,5-22-56,1 3 56,1-11-3277,0 2 783,0-7-783,0-2 3230,0-6 1,0 6 0,0 1 0</inkml:trace>
  <inkml:trace contextRef="#ctx0" brushRef="#br0" timeOffset="87133">8644 16665 15303,'0'19'739,"0"2"-526,0-2-124,0 2 24,0 1-68,0 1-3322,0 1 3184,-2 10 93,2-8 56,-2 4-22,2-5-34,-1-13 0,1 3 22,0-14-1115,0 1 1,0-2 0</inkml:trace>
  <inkml:trace contextRef="#ctx0" brushRef="#br0" timeOffset="88022">8650 17159 14103,'-12'13'-1669,"3"4"1199,12-14 88,3 4 91,2-7-303,4 0 382,-2 0 178,5-8 45,-8 4 168,1-6 1020,-6 2-885,-2 5-112,0-2 167,-6 5-234,0 0 21,-4 0 180,2 0-234,0 0-1,-3 2-146,5 1 90,-2 2-79,7 0-55,-1-1-203,2 0-67,0-1-145,0 0-448,4 0 436,1-1 124,4-1 33,1-1 79,0 0-22,0 0 302,-3-1 123,-1-1 594,-4-3-571,-2 3-146,0-2-281,-2 4-539,-10 0 1,7 0 0,-7 0 0</inkml:trace>
  <inkml:trace contextRef="#ctx0" brushRef="#br0" timeOffset="89340">10424 16296 16311,'-35'10'527,"0"4"-359,5 3-112,-7 3-1514,-3 2 1536,-3 2-78,20-11 0,0-1 262,0 1 1,1 0-263,-19 11-17,8-3 0,2 0-5,0 0-85,7-5 1,4-2 60,15-8-1321,1 1 795,2-4-1322,-2 3 1350,2-4 544,-1 0 0,2-2 0,1 0 0</inkml:trace>
  <inkml:trace contextRef="#ctx0" brushRef="#br0" timeOffset="90270">10052 16294 15504,'5'24'426,"1"-2"-359,9-5-22,2 2 67,3 3-45,4 2 67,2 3-55,-5-7 0,0 2 10,2-1 1,-1 1-90,0-1 0,-1 0 50,2 1 1,-2-2 27,-1 0-44,4 3 55,-14-12-44,-2-2 168,-3-1-45,-2-4-112,-1-1-45,-1-3-2543,0 0 33,1 0-778,0 0 2956,1 0 0,0-1 1,-2 1-1</inkml:trace>
  <inkml:trace contextRef="#ctx0" brushRef="#br0" timeOffset="91859">11711 16135 14955,'-22'-2'628,"0"-2"-516,13-2-112,-1-5 0,1-1 0,0-2-68,0-2-3209,-1-13 2961,4 6 43,0-11 250,4 10-122,1 0 100,1-11 0,2 11 0,3-8-44,3 14 3211,7-1-3190,-4 7 364,4-1-329,-4 9-12,21-1 79,-13 3-34,14 1 100,-10 7-32,-9 0-24,6 8 13,-11-1 212,2 22-202,-5-11-44,1 15 10,-6-16-33,-1-2 34,0 1 67,-12 16-68,2-13 1,-12 11 33,3-17 34,-3 0-56,-4 0-12,0-2 1,-1 0-12,-8 4-17,9-4 1,0 0-6,2-1-1639,3 4 1,0 0 1456,0 2 122,3-2 0,3-1-63,11-4-695,6 11 90,10-9 123,6 5 156,7-14-346,16-4 761,-10-2-10,9-3 290,-2-10 460,-13-2-482,4-5 3052,-17-14-2016,-9 8-766,-5-21-292,-5 19 61,-6-3-263,0 14-123,-9-3-90,3 6-1927,-13-2 2140,9 10 0,4 2 0,7 2 0</inkml:trace>
  <inkml:trace contextRef="#ctx0" brushRef="#br0" timeOffset="92410">12166 15799 12927,'0'34'829,"1"-1"-593,-1-7-24,1 1-66,0 1-101,3 1-1,0 0 1,0 0-34,0 10 12,-1-11-23,0 4-303,-1-14-55,-1-9-2919,1 2 2852,-2-8 1,0 2 0,0-3-1</inkml:trace>
  <inkml:trace contextRef="#ctx0" brushRef="#br0" timeOffset="93084">12194 16472 12468,'-7'13'-953,"4"-2"561,11-10 101,1 1-157,6-2 448,-7 0 78,2-1 169,-7 0 940,-3-2-884,1 2-292,-1-2 280,-1 2-78,-5-1-191,-4 1-626,1 0-1077,-2 1-1596,7 0 3068,-1 0 0,4 0 0,-1 0 1</inkml:trace>
  <inkml:trace contextRef="#ctx0" brushRef="#br0" timeOffset="94135">11147 16813 14529,'19'0'202,"-1"-1"-124,-4 1 91,20-1-3446,-10 0 2336,18-1 975,-15 0 757,4-1-791,7 1-1129,-6 0 1,2 0 1128,-6 0 0,1 0 11,10 0 1,0 0-12,-11 1 0,1 0 138,8-1 0,4 1 0,-2 0-49,0 0 1,0 0 447,1 1 0,4-1 0,-5 0-498,-5 1 1,-1 0 25,13 0 1,1 0-44,-1 0 1,0 0-29,0 0 1,0 0 1515,-7 0 1,1 0-1485,-5 0 0,3 0 0,-5 0-21,-5 0 1,-1 0 11,18 0 0,-1 0 588,1 0-381,-23 0-89,14 0 66,-19 0 840,4 0-1041,-4 0 137,1 0-93,-8 0-44,-5 0 34,3 0-146,-7 0-3165,0 0 2457,-12 0 1,8 0 0,-8 0 0</inkml:trace>
  <inkml:trace contextRef="#ctx0" brushRef="#br0" timeOffset="95219">11640 17046 14361,'29'0'45,"-1"0"-45,-3 0 45,4-2-12,1 0 1,13-2-12,-10 2-22,5-1 11,-16 1 1,-6 2 100,-1-1 56,-8 1 12,-1-1 44,-5 0 1669,-1 0-1792,1 4 67,-2 5-101,-2 6-22,-3 4 11,-4 5 0,-2 1 0,-2 9-51,2-6 1,0 1 67,-1 3 0,0-1-62,-2 8 0,3-9 0,1-2-11,2-3-3277,0-5 3342,0 3-65,2-8-22,0 0-696,5-10 360,2-3-2919,0-1 33,0-9 1997,0 0 1247,0-9 0,0 8 0,1 3 0</inkml:trace>
  <inkml:trace contextRef="#ctx0" brushRef="#br0" timeOffset="95833">12194 17001 15403,'0'20'852,"0"1"-583,-1-2-90,-1 3-89,-2 1 44,-1 3 34,-3 14-89,2-9-68,-1 9 0,2-14 34,0 4-292,1-11 269,1 1-11,2-12 23,0-4-34,1-2-1093,0-1 1,0 0 0</inkml:trace>
  <inkml:trace contextRef="#ctx0" brushRef="#br0" timeOffset="96702">12156 17479 15695,'-7'20'313,"-1"-4"-246,2-5-33,-1-2 0,2 1-34,2-2-12,0 1 1,2-3-571,0 5 167,1-6-45,3 3 24,2-6-102,4-1-168,6-1 583,-3-1 11,3-1 112,-6-3 0,-1 0 358,-3-2-100,-1 3 437,-2-1-259,-2 4 573,0-1-807,-4 1-45,-1 0-1,-3 1 236,-5 0-335,5 0 89,-5 1-57,7 2-66,0 0-1,2 2-22,1-3-45,2 0-67,1-1-874,0 1 695,0 0 0,0 0 122,2 0-100,5-1-33,3-1 302,-2 0 0,-1 0-135,-6-2-324,-1 1-762,0-3-1838,0 0 3059,0-1 0,0 3 0,0 0 0</inkml:trace>
  <inkml:trace contextRef="#ctx0" brushRef="#br0" timeOffset="99209">13454 16596 13756,'22'-9'12,"0"1"-12,2 8 11,3 0 34,4 0-45,3 0 56,0 0 89,11 0 124,-12 0 11,11 0-45,-28 0-100,0 0 112,-14 0-1340,-2 0 1,0 0 0</inkml:trace>
  <inkml:trace contextRef="#ctx0" brushRef="#br0" timeOffset="99809">13448 16861 13689,'28'-2'1075,"0"0"-346,14 4-471,-11-1-214,-6 1 1,1-1 56,6 1 11,0 1-22,3-1-68,-12 0 34,0-1-22,-16 0 313,-3-1-1440,-3 0 1,-1 0 0</inkml:trace>
  <inkml:trace contextRef="#ctx0" brushRef="#br0" timeOffset="103766">14363 16578 11593,'-2'-22'897,"1"4"-483,1 14-122,-1-2-23,0 1 22,0-4-55,0 1-35,0-3-3358,0-15 3213,0 8-11,1-11 0,0 10-2246,3-5 2223,1 4 1,2-3-1,0 8 2269,9-11-2258,-1 6-33,4-4 0,2 9 3276,-7 8-3182,4-1-173,-3 5 79,8 1 0,-4 0 0,4 2 56,-1 0-44,-9 2 32,2 1 92,-7 8-36,-3 4-32,1 3-1,-3 17-11,-2-15-34,0 10 101,-6 1-55,-4-5-1,-3 6-22,-8-1 55,8-12-77,-5 4 290,-6 3-268,8-10 168,-11 8 79,1 0-236,9-8-11,-18 20-34,22-19-11,-6 7 33,3 3-33,6-9 12,-3 9 10,7-13-44,-1 10-1,2-9 1,0 7-169,4-4 90,1-7-45,1 6-201,18-5 302,-6-6 1,16 3-1,2-7 90,-11-1-79,9-1 68,-15 0-34,7-3 0,-7-1 67,5-3 45,-12 1 11,0-1 157,0-5-78,-1 2-90,0-3-45,-2 3 1,-2-5 66,-1 4 12,-1-7 66,0 7-178,0-1 179,-5-4-12,-1 6-178,-6-4-23,-2 4-157,-19-5-33,11 6-247,-13-3-348,17 7 785,-16-3 0,20 4 0,-9-2 0</inkml:trace>
  <inkml:trace contextRef="#ctx0" brushRef="#br0" timeOffset="105168">15721 16483 17174,'-31'5'235,"0"3"-123,1 9-79,-1 1-21,1 3-12,0-2-23,2 1-10,-9 7 10,12-8-55,-7 6-146,14-9-179,2-2-2443,-6 6 918,9-9-526,-5 4 1634,6-10 1,7-3 0,-1 0 0</inkml:trace>
  <inkml:trace contextRef="#ctx0" brushRef="#br0" timeOffset="105697">15306 16421 11425,'14'14'1603,"-1"0"-1166,-5-5 90,2 3 716,13 19-1030,-5-10 45,11 15-135,-9-16-11,10 12-56,-6-9 5,2 2 1,1 0-28,-5-6-23,14 12-11,-28-24 11,-1-3-11,-2 0-672,-1 1-292,-2-3-884,1 2 1848,-2-1 0,-1-1 0,1 1 0</inkml:trace>
  <inkml:trace contextRef="#ctx0" brushRef="#br0" timeOffset="106792">16099 16401 11078,'19'-7'1020,"-4"0"-684,-7 4-45,-1 1 68,0 0-147,2 1 47,-1 1-102,2 0-68,0 0-33,3 0 146,0 0-68,2 0 168,14 2-78,-9 1-10,8 3 88,-8 5-111,-6-2-113,4 6 180,-2 3-169,-5-3 12,3 7-11,-7-6-34,0 1-23,-2 1 79,-3 19-112,-1-14 56,-10 24-22,0-24 0,-9 6 22,0-10-56,-13 4 0,5-6-56,-10 1 89,11-7-33,0-2 57,-7 1-57,10-4 11,-5-1-11,14-4 45,3 1-34,-1-2 11,5 1-22,-2-1 0,4 0-67,0 0-146,0 0 56,0 0 56,2-1 23,1-1 33,0 1-11,0-3 22,0 2-55,1-1 78,0 1-79,0 1 34,1-3 45,6 3 11,1-1 0,8 1-11,-1 1-1,11 0 35,-3 0 22,7 2-34,-5 0 67,21 9-78,-15-3 0,15 4-381,-12-3-549,-11-3-627,4 0-1413,-15-5 2150,-5 0 1,-4-1 0,-3 0 0</inkml:trace>
  <inkml:trace contextRef="#ctx0" brushRef="#br0" timeOffset="107562">17304 16503 15571,'-28'12'908,"-3"2"-740,-5 4-1522,-5 2 1432,18-9 1,-1 0-46,0 1 1,-1-1 238,-1 1 1,0 0-268,1 0 1,0 0-1420,2-1 0,0 0 1414,-18 10-22,7-2-269,-1 3-796,12-5 312,3-2-1499,12-8-1003,6-4 3124,1-2 0,1 0 0,0-1 0</inkml:trace>
  <inkml:trace contextRef="#ctx0" brushRef="#br0" timeOffset="108127">16886 16470 15840,'23'16'617,"0"2"-427,-8 4-89,4 3-79,4 4-10,5 2 10,-5-8 0,1 0 6,-5-6 0,1 0-17,5 5 1,1-1-18,-3-2 1,0-1 5,9 6 0,5 4-12,-17-13 12,-5-3 23,-1-2-23,-6-5-146,-2-2-145,-5-3-2986,-4 4 2457,-4-2 1,2 2 0,-1-4 0</inkml:trace>
  <inkml:trace contextRef="#ctx0" brushRef="#br0" timeOffset="109454">17978 16788 12904,'-10'-23'942,"2"1"-349,2 4-447,2 3-23,-1-6-100,2 6-23,1 0-45,1-1 22,0 2-234,7-26 156,0 17 11,1-3 1,4 0 78,17-11 33,-4 6-22,5 1-22,-4 9 22,-11 13-12,7-5 12,-15 12-145,3 1 145,2 2 34,-2 2-23,0 3-11,-5 1 33,0 2-10,0 1 10,1 12-10,-3-7-12,1 8 90,-3 1-101,-2-8 112,-4 10-56,-3-12-3333,-11 7 3262,-5 1 15,-1-1-11,0-1 11,7-7 11,1 0-11,0 0 0,1-2 0,-15 11 0,11-9 0,-10 9 68,15-11-136,1 1 68,-7 5 0,5-3-11,-2 5-11,7-7-45,1 6 33,4-5-55,0 3 44,4-6-11,2 5-34,0-4-55,3 3-359,21 2 346,-6-7-10,31 2 3444,-21-9-3294,18-2 18,-22-1 168,6 0 33,-11-3 46,-1-1 1512,14-25-1434,-18 14-78,10-17 10,-22 19-3178,-1-5 3056,0-2-91,-5 0-44,-2 1-168,-7 5-179,-3 0-314,-3 2-2616,0 2 3184,-26 1 1,28 5-1,-16 1 1</inkml:trace>
  <inkml:trace contextRef="#ctx0" brushRef="#br0" timeOffset="110560">18866 16685 14619,'27'-6'100,"-1"1"-100,-4 5-11,1 0-56,0 1 33,-2 0 34,-1 2-56,-3 0-357,4 1 413,-8-1 0,2 0 11,-9-2-33,-2 0 22,-1 0-3277,-2-1 2903,-7 4 0,5-3 0,-6 2 0</inkml:trace>
  <inkml:trace contextRef="#ctx0" brushRef="#br0" timeOffset="111042">18680 16885 13880,'19'7'1007,"-1"-1"-692,-4-3-35,10 1-157,7 0-101,0 0 1,-1 0-23,-10-2-437,18 4-2840,-19-3 1059,12 2 1265,-24-3 1167,-1-1 1,-3 0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47:57.554"/>
    </inkml:context>
    <inkml:brush xml:id="br0">
      <inkml:brushProperty name="width" value="0.09071" units="cm"/>
      <inkml:brushProperty name="height" value="0.09071" units="cm"/>
      <inkml:brushProperty name="color" value="#FF0000"/>
    </inkml:brush>
  </inkml:definitions>
  <inkml:trace contextRef="#ctx0" brushRef="#br0">9792 11299 13992,'-2'26'100,"0"0"-89,-2-6 57,1 4-57,-2 2-11,0 2 0,0 4 0,0-1 0,0-1 28,1-3 0,0-2-62,4-8 68,0-10-12,0 4 1,0-11 10,0 0 12,0-3 45,0-1-46,0-5-21,0-2-12,0-2 45,0-12-34,0 7 1,0-9-12,0 11-11,1-1 45,2-10-45,1 7 0,0-7 0,-1 8 22,1 2-22,-1 0-3277,2-5 3162,-1 7 93,2-3 67,-2 6-45,-1 2-23,3-9 23,-2 8 0,2-7 0,-4 11-33,3-1-12,-1 3 3321,3-2-3216,-1 3-3337,14-6 3162,-8 4 115,10-2-23,-13 4 46,1 3-46,0-2-145,2 2 168,-3 0 3276,-2 1-3115,-1 0-116,-1 1-23,2 2 1,0 1-1,-2 3 101,7 3-44,-6-2-1,4 3 259,-6 5-281,-1-5 56,2 14-101,-4-12 34,1 11-23,-1-11-10,-1 4-1,0-6-11,2 6 22,-1 4-22,0-3 0,2 0 23,-2-7 10,2 4-33,-1-2 11,0 3 12,0-3-23,-1-1 0,0 1-3277,0 4 3207,0-3 70,0 3 0,0-5 11,0 0 11,1 0-22,-1-1-2257,1 5 2257,-1-6 2268,-1 3-2268,0-8 0,0 0 0,0-2 0,1-1-100,-1-2 2628,2 1-3659,-1-1-729,4 0 1860,8-3 0,-6 2 0,4-2 0</inkml:trace>
  <inkml:trace contextRef="#ctx0" brushRef="#br0" timeOffset="1399">9751 12591 13656,'0'19'582,"0"1"-392,0-2-123,0 3 101,0 2-78,-1 3-12,0 2-55,0 2-3300,-1 2 3241,1 0 9,-1 0 83,0-1-23,0-4 46,1-6-2085,-1 0 2073,2-9 2174,-1-2-2230,1-8 50,0-2-61,0-5 23,0-2 10,0-8 68,6-24-101,-1 10 34,5-20 33,-2 18-45,0-1 45,1 2-44,1-9-23,-3 11 3276,1-6-3127,-4 14-115,2-5-12,-2 8-22,1-3-22,-1 9-23,0 2 23,2-2 11,12-9-1,-5 8 12,10-7 12,13 3-80,-16 7 68,15-4 0,-21 9 56,-2 1-134,5 1 78,-7 2 11,5-1 0,-7 1 12,1 0-1,0 0 34,10 4-56,-8-1 23,16 8-23,-16-6 33,5 2-10,-6-1-1,-4-4-22,1 2-459,-5-4-634,-1 0 1,-1 0 0</inkml:trace>
  <inkml:trace contextRef="#ctx0" brushRef="#br0" timeOffset="2914">9301 11165 15314,'-8'16'168,"-1"1"-123,2-3-23,-3 3 12,0 1-12,-2 3-3299,1 1 3184,-1 1 138,1 2-45,0 2 23,0-1 44,-1 3-17,1-2 1,0 1-7,-3 9 6,3-1 1,0-1-28,3 1-1096,2-5 0,1 0 1118,-1 8 34,0 11 2256,1-15-2200,1 8-29,2-14 1,1 1-29,-1 17-16,2-12 0,0 0-1629,0 14 1623,0 1 23,0-4 2526,0-15-2561,0 0 18,1-5 0,-1-1 16,1 8-56,1 15-22,1-24 23,0 0 27,3 3 1,1 2-29,1 7-5,-1-6 0,1-1-2622,1 0 2627,2 9-22,-1-9 1634,3 7-1578,-2-12-45,3 0 0,1 0-11,6 7 22,-4-6 1,0 0-23,2 1 11,-2-1-2235,4 8 2236,-7-9 10,3 5-11,-8-11-11,0-1 2269,2 0-2258,-1 1-22,12 14 11,-7-12 0,10 8 11,-5-11 34,1-5 3231,-5-2-3116,-5-6-160,-9-3 23,-1-1-3300,1 0 0,-12-5 2457,1-2 1,-3 0 0,4 2 0</inkml:trace>
  <inkml:trace contextRef="#ctx0" brushRef="#br0" timeOffset="4563">10543 10935 13824,'4'17'369,"1"-1"-257,1-4 45,0 1-79,2 1 68,1 3-12,3 2 35,1 4-3359,4 2 3279,-3-3 1,1 1-34,8 14-196,-6-11 0,3 4 1,-1 0 183,5 10 1,0 0-34,0-1 1,0 0 83,-1 2 0,-4-4-334,-3-5 362,1 7-11,-7-13-11,0 2 62,0 2 0,1 2-74,1 9-72,-1-8 0,-1 0 50,1 3 3006,0-1-2984,-2-1 73,1 2 1,0 2-257,-1 5 155,-1-5 1,-1-1 17,-4-4-2856,-2 17 2928,-1-16 1,0 0-147,0-5 1,0 0 118,0 4 1,0-1-125,0 1 22,0-1 12,-5 3 0,-2 2-57,-1 4 278,-1-5 1,0-2-189,-1-6 3209,-1-1-3181,0-1-3162,-10 17 3078,9-19 0,-1 0-92,0 2 1,0 0 80,0-2 0,1-1 140,-5 12-129,4-13 0,1 0 12,-6 10-2230,-5 5 2219,4-3 10,8-15 2184,-4 7-2206,10-18 187,1-1-164,1-2-23,0-1 11,1 0-11,0-1 11,-1 0-11,2 0 3276,-1-1-3216,0 0-138,1-1-3199,-1 0 0,2-9 0,2-5 2561,1-10 0,-1 9 0,1 1 0</inkml:trace>
  <inkml:trace contextRef="#ctx0" brushRef="#br0" timeOffset="6382">14467 10897 12333,'9'17'1132,"-2"-1"-796,-5-8-45,-2 3-22,1 1-112,-1 1 33,0 4-78,0 1-3389,0 4 3241,0 3 48,-2-1 10,1 1-11,-3-3 0,1-3-11,-2 5 23,1-12-23,0 3 11,2-13 3011,2-2-3011,-1-5-11,1-1 0,-1-8-3277,2-10 3240,2 2 60,6-20-12,5 2 0,0 1 0,2 4-11,-1 5 11,-3 9-22,9-8-22,5 7 21,-8 7 1,4 0-34,-12 12 3321,1 2-3238,-1-1-16,6 2 46,-8 0 179,16 9-214,-11-2-10,8 7-1,5 8 23,-14-9 33,10 10-3178,-17 21 3167,-2-18-56,-1 1 0,-1-1-11,-1 0 34,0 0-23,-1 1-11,-1-2 0,-2-3 0,0-1 3276,-1 5-3115,2-13-161,0 3 0,3-14-3277,0-2 0,5-2 2971,2 0 1,0-1-1,-1 2 1</inkml:trace>
  <inkml:trace contextRef="#ctx0" brushRef="#br0" timeOffset="7429">15375 11605 16255,'-28'-4'258,"2"3"-236,7 4-22,-2 2 0,-4 2 90,-2 2-3367,-2 1 3240,-12 5 37,10-1-33,-8 3 10,15-3 23,3 1-67,3 9 0,2 2-214,-1 4 281,3-2 0,2 1-2231,6 9 2152,4 0 45,0 0 2210,4-5-2165,3-12-11,5-2-135,26 11 113,-8-13-6,-4-6 0,1-1-17,10-6 303,1-3-241,-9-1 0,2-1 2548,13-3-2565,-14 2 0,0-2 0,8-3 22,-1-3 17,0 1 1,-1 0-29,2-1-6,-1 1 1,-3 0 16,-14 5-3080,2 0 3092,-9 2-1,-5 2-10,0-1 560,-4 1-560,0 0-12,-1 0-11,1 0-3277,0 0 2893,-9 4 1,6-3 0,-6 3 0</inkml:trace>
  <inkml:trace contextRef="#ctx0" brushRef="#br0" timeOffset="8694">14517 12546 14350,'17'27'829,"-4"-2"-672,-12-7 11,0 10-67,-1-7 33,0 11-111,0-12-1,0 2 1,0-10-12,0-5 0,0-6-459,0 0 448,0-10 22,1-1 12,2-12 72,5-9 1,1-1-40,1-3-28,-1 2 0,1 1-39,-1 8 0,-1 3 0,3-3 0,-2 7 23,0-3-23,-1 9 0,-2 0 22,5-4-33,-4 5-11,4-2-23,-4 7 45,-1 0 0,2 0-11,3 0 44,-2 1-33,3 0-3277,2-1 3196,-3 2 81,4-2-11,-1 3-34,-3 0 11,4 2 23,-8 0 33,6 0-10,-6 0 3264,3 0-3127,-4 2-126,2 2-1,-3-1 34,2 3-45,-4-4-11,0 1 34,1-1-12,-3-1 1,2 0-292,-2-1-1916,0 0-594,2 0 2779,-2-2 0,1 1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49:34.055"/>
    </inkml:context>
    <inkml:brush xml:id="br0">
      <inkml:brushProperty name="width" value="0.09071" units="cm"/>
      <inkml:brushProperty name="height" value="0.09071" units="cm"/>
      <inkml:brushProperty name="color" value="#FF0000"/>
    </inkml:brush>
  </inkml:definitions>
  <inkml:trace contextRef="#ctx0" brushRef="#br0">4942 10503 13667,'3'29'157,"2"0"-68,-1-3-55,1 1-12,0 3 1,-2 0-1662,-1-2 1,0 3 1630,-1 2 1,-1 0 1,1 5 1,-1-1-1118,0-8 0,0-3 1134,0 4-1539,0-6 1528,0-9 0,0 5 45,0-13 1472,0 1-1551,0-6-1059,0 0 1,0-1 0</inkml:trace>
  <inkml:trace contextRef="#ctx0" brushRef="#br0" timeOffset="1123">5189 10651 13106,'13'-24'56,"1"3"-34,4 11 68,4 0-68,4-1 12,4 0 0,2-1-3311,2 2 2471,2 2 873,0 0 808,10 5-853,-16 0-22,4 3 0,-14 6 45,-7 3-23,2 6 3254,-7 3-3090,0 2-141,-2 1 44,2 22 23,-5-14 39,0-1 1,-5 3 251,-20 1 1,-4-1-335,12-8 1,-1-1-37,-17 8 1,0-4 0,2-7-1,2-3 35,4-2 44,-5-1-112,11-5 156,-11 1-10,16-6-3423,-5-1 3274,10-2 25,1 0 12,-3 0-34,3 0 22,-2-1-22,3 1 56,3 0 3220,0 0-3249,2 0-218,0-1 57,6 0 112,17-3 22,3 2 11,6-2 0,3 0 23,15-2-29,-14 0 1,2 1 10,8-1 1,-1 1-6,-18 2 1,-1 0-7,13-1 1,-6 1 5,-15 2 124,-8 1-57,-6 0-3355,-2 0 2457,-8 0 1,5 0 0,-5 0 0</inkml:trace>
  <inkml:trace contextRef="#ctx0" brushRef="#br0" timeOffset="1912">6185 11040 15762,'-29'8'213,"0"1"-169,2 3-10,-4 2-34,-2 1 22,-1 4 34,0-1-56,3 2-1639,11-4 1,0 0 1456,-7 9 149,-5 10-23,16-12 0,0 24 44,8-17-33,4 4 1,1-1 44,4-4-11,3 12-1,10-12-44,1-8 45,9 7 45,15 0 70,-8-16 1,7 0-1,-4-1-59,-3 2 0,0-2-19,4-2 0,2-1 0,-8-3 30,-4-3 247,1-2-168,-11-1 44,-1 0 0,-10-1-33,-1 1-79,-2-1-1482,0 2 1415,-7 0 0,5 0 0,-5 0 0</inkml:trace>
  <inkml:trace contextRef="#ctx0" brushRef="#br0" timeOffset="3071">6439 11889 12412,'29'-15'280,"-2"3"-90,-10 6-134,2 0-22,1 1 78,1-1-522,-1 2 410,0 0 12,-2 2-12,0 1 0,-2 1 44,3 0 248,-3 10-157,-3 3 431,-5 7-297,-9 5-158,-6-9-10,-4 5 78,-4-8 438,-19 8-516,13-8 89,-21 9-178,24-15 10,-4 1-56,15-6-279,3-1-35,4-1 146,12 0 202,-1 0 0,13 0 0,-2 0 17,2 0 0,3 1 5,14 5-17,-14-4 1,-2 2 106,11 13-100,-20-6 77,1 7-55,-9-6 89,-2 9-33,-4-6 78,0 7 0,-2-7-11,-2 0 493,-22 15-471,6-11-33,-19 11 425,1-11-459,6-4 28,5-5 0,0 0 51,-5 0-119,1-4 1,1-2-73,0 0-33,-11-1-68,24-3-313,1-3-819,2-6-2044,4-10 0,5-2 2457,12-6 1,-6 14 0,6 2 0</inkml:trace>
  <inkml:trace contextRef="#ctx0" brushRef="#br0" timeOffset="3846">8046 11283 11571,'30'-8'908,"-2"1"-415,1 4-269,-3 0 0,13-2-134,-4 0-12,5-1-33,4-1-1684,-9 2 1,2 0 474,-9 1 1,1 0 1168,9-1 1,2 0 484,-2 1 1,-2-1-491,-10 2 0,0-1 5,6 1 1,-3-1 5,0 0 746,-5 0-701,-12 3-56,-3-1-470,-8 2-485,-1 0 955,-9 4 0,7-4 0,-6 3 0</inkml:trace>
  <inkml:trace contextRef="#ctx0" brushRef="#br0" timeOffset="4321">8178 11556 12311,'29'2'1154,"0"0"-818,-4-3 179,22-6-358,-7 0-12,-1-1 1,1 0-124,-14 3 1,0 0 39,20-3 0,0 0-62,-18 4 0,-2-1 0,9 0 0,0 0 0,-4 2 0,-2-1 0,15 0 0,-18 2 0,-1 0-46,3-1-3231,-8 1 3017,-5 0-188,-8 2-459,-3-2-584,-4 2 1491,0-4 0,0 2 0,0-1 0</inkml:trace>
  <inkml:trace contextRef="#ctx0" brushRef="#br0" timeOffset="4996">9845 10540 15426,'23'22'549,"-2"1"-303,-14-4-156,1 5 22,-3 3 0,1 5-1751,-3-5 1,1 2 1602,0 16 47,-1-14 0,0 0-87,-1-2 1,-1-1 75,0 11-1106,0-12 1,-1-2 1105,0-5-45,0 0-381,0-14-2851,1-2 2673,2-2 0,-2-2 1,2 0-1</inkml:trace>
  <inkml:trace contextRef="#ctx0" brushRef="#br0" timeOffset="5700">10271 10476 12076,'28'-14'862,"-2"3"-515,-9 10-88,2 0-24,2 1-67,-1 0 89,1 0-3492,2 0 3537,24 5-156,-16 0-560,4 4 1,-1 2 459,-5 2-251,11 12 205,-23-7-2,-2 14 81,-6-5 21,-2 9-88,-6-7 32,-1 0 1,-14 14 0,0-10 28,-5-5 0,-3-2 95,-11 6-157,9-13 0,1-2 112,-16 5-67,1-4-33,0-3-1,13-7 0,1 0 1,-12 1 44,-6 1 816,20-7-850,2-1 251,9-2-318,1 0-244,7-3 188,2-1 3366,2-5-3249,3 1-61,3-1-33,19 0 33,-6 5 34,15-2-3277,-10 5 3095,1 1 182,1 0 0,1 0-90,0 0-918,13 7-79,-9-1-527,8 5-1663,-13-6 2854,-4 0 0,-9-3 1,-5 0-1</inkml:trace>
  <inkml:trace contextRef="#ctx0" brushRef="#br0" timeOffset="6268">11115 10187 14439,'22'37'1009,"-5"-8"-4286,-6 5 1185,-5-7 2193,1 5 1308,-1 5-1398,-3-9 0,0 4 45,-1 9 0,-1-1 385,0-7 0,1 0-441,-2 6 0,0-4 11,0-12 0,0 1-33,0-11 3298,0-6-3216,0 0-351,0-5-707,0 1 178,0 3 1,0-3 0,0 2 0</inkml:trace>
  <inkml:trace contextRef="#ctx0" brushRef="#br0" timeOffset="7076">11237 10977 14215,'-18'14'325,"1"-1"-258,3-6-33,2 1-23,4-3-78,1 1 45,4-3 22,1 0 44,2-2-32,4 0 21,4-1-22,0 0 1,0 0 55,-4 0 56,-3 0 1233,1 0-1300,-6 0-56,0 0 0,-4 0 0,2 0-78,0 1 44,0 2-67,2 1-313,0 7 33,2-5-157,2 4-605,11-5 1143,-3-2 135,12 0 178,-11-3 202,0-3-66,-5 0 279,-3-3-526,0 2 44,-1 1-123,0 2-1216,0 0 1,0 1 0</inkml:trace>
  <inkml:trace contextRef="#ctx0" brushRef="#br0" timeOffset="8106">9418 11564 16703,'17'-5'101,"1"2"-101,-2 3 45,5 1-23,4 1-11,7 0 11,-3-2 1,5 1 27,10-1 1,5 0-462,-3 0 0,4 0 0,3 1 440,-14-1 0,1 0 0,1 0 0,2 1 0,0 0-146,-1-1 0,2 2 1,1-1-1,-1 1 1,1-1-1,-2 1 117,5-1 0,-2 1 0,1-1 0,-1 1 0,1 0-523,2 1 0,1 0 1,0 0-1,-1 0 1,-3 0 530,1 0 0,-3 0 1,0 0-1,0 0 8,3 1 1,-1 0 0,0-1 0,1 1-155,0 0 1,0 0 0,0 0-1,0 0 146,1 0 1,0 0-1,0 0 1,-1 0-146,1 0 0,0 0 0,-1 0 1,1 0 136,-3-1 0,-1 0 0,1 1 0,3-1 5,-2 0 1,4 0-1,2 1 1,-1-1 0,-1 0-1,-5-1-270,1 1 0,-4-1 1,-1 0-1,4 0 276,3 0 0,4 0 1,1 1-1,-4-1 0,-6-1-6,8 0 1,-6-1 178,-4 0 1,-1 0-163,-6-1 1,-1 0 38,2-1 1,-2-1-17,8-2 135,2-2 117,-9 2-241,-13 1 876,9 0-898,-17 2 2365,0 1-2410,2-1 2503,-7 1-4341,2 0 1032,-9 1-2460,-3-1 2457,-11-2 1,8 1 0,-8-1 0</inkml:trace>
  <inkml:trace contextRef="#ctx0" brushRef="#br0" timeOffset="9291">9478 12223 16647,'-26'10'146,"-3"3"-135,1 9 23,-5 4-3311,-2 5 2124,16-14 1,0 1 1174,0 0 0,1 1-538,0 1 0,1 0 538,1 0 1,1 0 1054,-13 20-1111,6 0 23,5-1-804,10-10 1,2 1 792,0 17 780,5-8 1,8 2-845,10-7 0,6-1 0,-2-2 36,-6-1 0,1-2 1139,17 12 0,-4-11-1235,-23-24-840,-6-4 41,0-1 0,0 0 0</inkml:trace>
  <inkml:trace contextRef="#ctx0" brushRef="#br0" timeOffset="9803">9587 12467 15919,'2'31'874,"-1"-1"-561,-2-3-178,-2 2 55,-5 18-111,2-9-68,2-12 0,-1 1 6,2 2 0,1-2-6,-1 13 0,0 9-11,3-23 11,0-2-11,0-10-56,0-2-257,0-9-2964,0-2 0,0-7 2457,0-5 1,0 2 0,0 0 0</inkml:trace>
  <inkml:trace contextRef="#ctx0" brushRef="#br0" timeOffset="10563">9779 12445 9297,'10'-5'1848,"3"-2"-1198,1 3-313,3-2-69,2 2 528,7-1 302,11 2-807,-8 0 35,10 9-114,-23 2-3346,2 8 3336,-4 14-79,-5-4-78,1 23 89,-8-7-100,0-1-2124,-11 7 2370,-11-11-111,-4-1-827,2-15 1,-2-3 702,-7 0-1,4-4 1,-1-1-11,-1-2 33,-15 3-56,27-9 1506,-2 0-1506,12-4 2224,4 0-2593,1-1 2965,2 0-2607,5-4 11,2 2-11,13-3 0,-2 3 0,7 1 90,-1 1-79,17 0-34,-9 5 1,0 0 22,-5-2 0,-1 1 11,6 3 1,-3 1-12,-1 1-68,-6 1 1,-2-3 22,-7 0-671,-1-2-24,-6 0-2537,-2-1 0,-3-1 3131,-2-2 0,0 0 0,0-1 0</inkml:trace>
  <inkml:trace contextRef="#ctx0" brushRef="#br0" timeOffset="11043">10345 12624 14641,'25'3'382,"-2"1"-114,7 2-245,-5-1-1,11-1 45,-7-2-22,13-2-45,-12 0 0,5 0 34,-16 0-45,-10 0 11,-2 0-146,-7 0-3131,0 0 0,-7 0 2457,-1 0 1,-1 0 0,3 0 0</inkml:trace>
  <inkml:trace contextRef="#ctx0" brushRef="#br0" timeOffset="11890">10816 12392 12423,'26'-7'773,"-1"2"-605,-10 5-56,1 2-44,2 1-57,1 4 22,9 7-21,-1 5-363,2 10 642,-12-6-235,-9 2 325,-11 1-348,-4-6 68,-15 12 45,-12-7-124,4-5 135,-7-1-78,20-14-68,0 1 0,7-3 363,1-1-599,4 0-33,1-1-178,4-1 279,10 0 146,7 0-12,5 1 57,1 0-23,-5 2-3288,7 4 3453,-7 0 37,7 7 460,6 22-315,-11-11-246,-5-3 0,-1 0 11,-1 3-134,-2 3 280,-6-9 3007,-1 2-2306,-9-5-724,-3-5-22,-8 2 225,-26-1-248,1-3-167,15-5 0,1 1-12,-16-2 514,14-3-660,-13 1-200,19-1-372,-7 0-727,23-2-840,2-2-1014,1-5 2947,2-1 1,0 3 0,0 1 0</inkml:trace>
  <inkml:trace contextRef="#ctx0" brushRef="#br0" timeOffset="12808">11303 12027 15325,'23'15'818,"-1"2"-617,-5 1-43,3 2 54,1 3-44,3 3-33,2 0-12,1 3-22,-1 1-34,-9-8 0,-1 3-1662,2 9 0,-3 2 1623,-2-8 0,-1 2 33,-2 5 1,-2-1-358,-7 2 386,0 0 122,-5-7 1,-1 1-145,-3 7-1062,-4-4 0,-2-1 1039,-5-5 1044,1-5 0,-4 0-1078,-1-5 0,0 0-11,-16 11-45,-1-3-167,22-13-124,7-5 150,1 1-856,7-6-280,1 0-1955,2-1 3470,1-6 1,-1 3 0,2-3 0</inkml:trace>
  <inkml:trace contextRef="#ctx0" brushRef="#br0" timeOffset="13396">11907 12184 16098,'5'23'896,"-1"2"-649,-4 2-102,0 3-44,0 3-34,-1 3 0,-1-9 1,0 0-68,-2 15 16,2-14 1,-1 1-6,0-3 1,1 0-7,0-1 1,0 1-1645,-1 4 1,2-2 1534,-1 11 115,1-9 34,1-10-45,0-8-33,-2 2 33,2-8-23,-1-2 3281,1-1-3762,0 1-494,-1 0-794,-1 0-1485,-1 0 3079,1-3 0,-1 1 1,2-2-1</inkml:trace>
  <inkml:trace contextRef="#ctx0" brushRef="#br0" timeOffset="14140">11804 13070 17476,'-17'16'34,"2"0"-34,6-4-34,2 0-11,3-1-67,2-2-45,1-1-145,1-3-90,0-1 179,3-1-112,3-3 235,4 1-44,3-1-57,11-6 270,-11 2 134,5-6-12,-15 6-89,-1-2 225,-2 4-203,-2-1-22,-23 1-89,11 2-35,-23 1 12,25 1-44,-2 2-113,11 1 101,2-1-1,0 2-32,1-3-1,0 1-190,4-1 168,1-1 34,4 0 33,-1-2-11,3 0 22,-5 0 34,1-3 0,-5 1-22,-1-3-57,0 1-145,-1-1-1759,-4-1-1009,-2 3 2992,-6-2 0,4 4 0,1 1 0</inkml:trace>
  <inkml:trace contextRef="#ctx0" brushRef="#br0" timeOffset="15849">12801 12320 11694,'0'-17'886,"0"3"-685,0 11 102,0-1-79,0 0-78,0 0-12,0 0 79,0-1-123,1 0-45,2-1-23,2 0 12,10-2-34,1 1 11,9-2 34,17 0-45,-5 4-1639,-10 1 1,1 1 1511,14 0-928,-13 2 0,-1 0 1055,11 1-33,6 2 33,-24 2 22,-6 3 146,-4 4 2358,-6 2-2414,-1 3 3164,-3 12-3061,-6-5-170,-5 2 1,-3 1-24,-8 0-1661,4-5 1,-2-2 1523,-7 0 171,-3 0-34,-4-2-10,0-2-1,0-1 34,3-3-23,-13 3 23,24-8-101,-8 2-79,25-8 2687,1 0-2552,3-3 11,5 0-11,5-3-11,6 0 11,2 0 0,4 2 5,5 1 1,2 2-6,3 0-17,3 3 0,-2 1 62,-8 3-3322,7 5 3431,-7 6-76,-8-3 191,6 15-100,-15-11-1,-1 7 190,-7 1-2313,-8 2 2101,-2-1 2289,-8-1-2099,-3-10 247,-15 5-314,5-8-40,3-3 1,-1-1-62,-7-1-61,0-4 0,1 0-107,-2-3 0,-14 0-326,20-7-1393,4-2 722,0-4 2489,8 0-4024,8 2 1755,5-1 1,2 5 0,2 1 0</inkml:trace>
  <inkml:trace contextRef="#ctx0" brushRef="#br0" timeOffset="16698">13620 12107 14820,'20'17'527,"-2"1"-403,-12-3 10,1 5 79,0 4 22,0 4-89,0 5 22,-2 3-22,-1 6-135,1 1 45,-4-10 0,-1-1-45,2 17 0,-1-19 1,-1-1 88,0 3-10,0 7-79,1-19-3288,0 5 3162,-1-20 115,1-2-1087,0-3-90,0 0-1220,3 0 2397,5 0 0,-5 0 0,4 0 0</inkml:trace>
  <inkml:trace contextRef="#ctx0" brushRef="#br0" timeOffset="17619">13815 12941 14911,'-19'-1'291,"1"3"-3568,7 9 994,-1 0 3726,2 1-1443,1-1 848,3 2-949,2-1 90,3 1-112,0 2-124,4-4-123,5 1 2978,14-9-3012,-1-1 12,9-2 0,-8-4 101,5-6 291,-10-1 22,0-3 46,-14 6 1142,-1-3-728,-2 6 212,-7-2-481,-7 6-168,-2 0 56,-5 1 33,0 3-78,6 1-11,-5 3-45,11-2-78,-1 5-101,5 0 100,2 1-280,2 0-33,3-5-33,3 0 44,11-5 302,-1 0-89,5-2 56,-5-2 56,0-1-90,1-8 168,-8 5 382,1-3-213,-9 7 324,0 1 179,0 2-447,-3 0-146,-2 0-22,-1 0-46,-2 0-55,2 0-45,0 0-125,4 3-121,0-1-796,2 1 638,0-3-55,4 0-12,1 0 538,12-4 0,-9 3 0,4-2 0</inkml:trace>
  <inkml:trace contextRef="#ctx0" brushRef="#br0" timeOffset="19526">8484 15408 14339,'44'-10'201,"2"0"-168,-21 5 1,0 0-1673,4-1 1,0 1 452,3 0 0,1-1 1208,1 1 1,0 0 670,-1 0 1,0 0-694,-3 0 0,-2 1 0,20-5 22,-9 2 23,-18 3 1061,-5 0-859,-14 4-3524,-2-1 2536,-6 5 0,5-3 0,-5 3 0</inkml:trace>
  <inkml:trace contextRef="#ctx0" brushRef="#br0" timeOffset="20042">8588 15707 13936,'32'-3'593,"2"-2"-3870,2-2 1185,11-3 2131,-21 4 0,2 1-527,2-1 0,2-1 578,14-3 0,1 1 294,-11 1 1,-1 1-385,10-2 0,-2 0-28,-17 4 1,-1 1 16,4 0 0,-2 0 1915,-1 0-5109,3 2-72,-27 2 3230,-1 0 0,-1 0 1</inkml:trace>
  <inkml:trace contextRef="#ctx0" brushRef="#br0" timeOffset="20870">10153 14619 14059,'7'30'1165,"0"2"-1064,0 3 22,-2 4-73,0-10 1,0 2 5,1 15-56,1 0 0,-1 1 0,0-3 5,-3-10 1,0-2-17,-1-2-101,-2-12-325,0-1-448,0-13-208,0-2 1,0-1 0</inkml:trace>
  <inkml:trace contextRef="#ctx0" brushRef="#br0" timeOffset="21652">10604 14537 10204,'21'-14'1266,"0"2"-840,-5 7 0,2 1-34,4 0-22,3 3-1113,17 0 1045,-8 1 90,10 3-607,-13 2 698,6 14-282,-10-1-66,4 9-1,-16-3-535,-3 2 547,-4 3 1103,-3 0-1204,-3 0 282,-3-2 1,-2 0-238,-5 6 72,-11 2 1,-3-2-84,-7-8-63,3-5 1,-1-1 17,-4-1-23,-1-1-2716,-11 2 2705,15-7 11,-7 2-11,17-10-23,-6-1-66,10-3 10,-4 0-235,5-3 3583,8 2-3415,-3-3-223,7 1 212,1 1 146,0-2 0,6 2 11,5-2 0,7 1 22,7-2 0,5 2 1,3 1-23,11-1-4,-9 2 0,5-1 1,-5 1-81,-9 1 0,-1 0-925,22 0 0,-1-1-630,-19 1 1,-3-1 1255,20 0 1,-18 0 0,-20 0-1</inkml:trace>
  <inkml:trace contextRef="#ctx0" brushRef="#br0" timeOffset="22238">11486 14285 14294,'2'22'1020,"0"1"-919,2-2 156,0 3-122,1 3 33,4 19-135,-2-9-22,-2-13 1,0 1-1,2 9 0,0-2-11,-1-1-3277,3 5 2325,-1-6 1834,1-2-882,-2-9 0,-4-13-191,-1-1-212,-1-5-1479,-1 0-1395,2 0 3694,0 0 1,0 0 0,-1 0 0</inkml:trace>
  <inkml:trace contextRef="#ctx0" brushRef="#br0" timeOffset="22797">11615 14956 13387,'24'5'-684,"-1"-1"572,-8-4 101,-3-2 123,-4 0 280,-4-1 135,-2 1 413,-2 2-738,-8-2-157,-5 1-45,0 0-23,0 1 1,10 0-90,0 0-739,2 0-2426,0 5 3222,1-2 0,0 2 0,0-2 0</inkml:trace>
  <inkml:trace contextRef="#ctx0" brushRef="#br0" timeOffset="24066">9888 15549 11481,'-19'0'1087,"4"0"-683,11 0-12,0 0-100,1 0 55,-2 0 381,1 0-481,0 0-23,1 0 582,2 0-761,8 0 33,4-2-22,10-2-22,4-3-12,5 0-10,6-1 27,9-1 0,4-1-39,-4 0 0,2 0-1093,-10 3 1,1-1 0,-1 1 1051,6-2 1,-2 0 62,-4 1 0,0 1-30,-3 1 1,2-1 0,-2 1 7,10-2 0,2 1 26,0 0 1,4 0-1,-5 1-228,-5 1 0,-1 0 258,-3 1 0,2-1 0,-2 1 33,4-1 1,1 1 10,-1-1 1,3 1 0,1-1 206,4 0 0,1 1 0,0-1-270,0 0 0,0 0 1,0 0-12,-1 0 0,1 0 0,-1 0-750,0 0 0,1 0 1,-3 0 734,-9 1 0,-1 0 0,3 0 25,6-1 1,5 0 0,0 1 0,-5-1 80,-7 2 0,-3 0 1,4-1-80,4 1 0,5 0 0,2-1 0,-1 1 0,-6 0-177,0 1 1,-4 0 0,2 0 152,2-1 0,4 0 0,1 1 0,2 0 17,-1 1 0,2 0 1,2 1-1,-3 0 0,-4 0-133,3-1 1,-4 1-1,5-1 107,-11 1 1,5 0 0,2 0-1,0 0 1,-4 1 0,-5-1 1,4 0 1,-7 1-1,3-1 7,1 1 0,2 0 0,0 0 0,-2-1-14,1 1 0,-1-1 0,3 1-42,4-1 1,4 1-1,1-1 1,-1 0 46,-4 0 1,0 0-1,0 0 1,-1 0-12,0 0 1,0 0-1,0 0 1,-2 0 5,10 0 0,-2-1 0,-3 0 44,2-1 1,-7-1-839,-7-2 1355,6-5-472,-30 7 1499,1-3-1566,-10 5-2135,-1-1-1164,-11 1 3026,-9-1 1,4 0 0,-1 0 0</inkml:trace>
  <inkml:trace contextRef="#ctx0" brushRef="#br0" timeOffset="26879">10582 15697 15751,'-35'-8'347,"2"1"-325,10 7-22,-1 0 23,-2 0 21,1 3 1,-2 2-45,1 4 0,-1 3-11,0 0-11,0 2-12,3 1 12,1 3-29,6 0 1,1 2-62,2 2 11,-8 22 34,22-28 0,4 3-79,4-6-22,14-1 34,-1-4 10,9-1 46,-6-6 22,3-1-34,-1-6 0,0-1 56,8-3-1605,-8 0 1,-1-2 1434,1-5 204,-2 0-11,-2-2 100,13-11-78,-16 11 12,8-8 33,-17 17 180,0-3 21,-3 1 35,-2-6-169,-3 8 3153,-2 0-2891,0 7 466,0 2-761,0 9 33,0 0 112,2 19-3447,1-5 3279,2 9-2235,0-5 2258,1 0 22,-2 3-22,0 2 0,-1 4-782,-1-7 1,0 1 792,1 18-17,-1-16 0,1 1 663,0 6 0,0 2-691,0-3 0,0 0-39,1 0 0,-1-1 1092,-1-3 0,0-5-1098,0-8 0,0 4-11,0-16 3267,-1-2-3267,0-5-799,-1-1-75,1-4-258,-1-3-2145,2-14 2457,0 4 1,0 0 0,0 9 0</inkml:trace>
  <inkml:trace contextRef="#ctx0" brushRef="#br0" timeOffset="27537">11014 15556 13196,'3'25'1075,"1"-1"-694,0-5-44,-1 1-91,1 3-33,-1 3-22,1 3 111,0 4-179,2 1 45,2 2-33,-1 0 5,0-5 0,1 0-129,1 10 51,-3-11 0,1 0 55,0-4 1,-1-3-152,2 5 90,5 14-56,-10-31 0,1-1 56,-2-7-56,-2-2-1093,1 0 1,-1 0 0</inkml:trace>
  <inkml:trace contextRef="#ctx0" brushRef="#br0" timeOffset="28432">11218 16362 14955,'-18'20'23,"3"5"-23,13-16-225,0 4 23,2-7-212,3-2 22,3-2-314,8-1 381,0-1-89,9-11 436,-11 1 124,1-9 122,-10 9 348,-2 2 147,-1 7-405,0 0-201,-4 1-112,-1 0 33,-4 0 203,-1 0-180,-1 0-79,-1 3 0,2 1 12,-4 8-112,7-5-57,0 7 46,6-9-47,1 2-256,4-4 157,1 0 45,5-2 56,1-1-180,6-3 191,-4-2 100,3-3 11,-2-6 1,-4 1 22,-1 2 270,-5 3 189,-4 7-335,0 0-135,-4 1-448,-7 0-594,-1 3-2040,-3 0 3082,4 3 0,6-3 0,0-1 0</inkml:trace>
  <inkml:trace contextRef="#ctx0" brushRef="#br0" timeOffset="29655">12404 15668 17084,'-24'6'381,"-3"2"-213,-2 9-67,-7 3-936,-6 7 857,19-12 1,0 1-1662,-3 1 1,1 0 1513,0-1 0,0 1 612,2-1 1,-1 1-449,-10 6 1,1 0-119,10-6 1,2-2-797,-2 3 1,2-2 242,6-4-690,15-11-396,0-1 1718,0-6 0,0 4 0,0-4 0</inkml:trace>
  <inkml:trace contextRef="#ctx0" brushRef="#br0" timeOffset="30107">11907 15617 13857,'32'9'1636,"-2"1"-774,-5 11-615,-2-3-56,9 9-1,-4-6-45,4 3 1,4 2-112,-4-5 0,1 1-23,6 5 0,2-1 6,-4-3 0,-2-3 5,2 1-22,3 1 0,-22-12-112,-10-7-269,-3 1-1400,-5-4-1496,-4 1 2771,-3 0 0,2-1 0,-1 0 0</inkml:trace>
  <inkml:trace contextRef="#ctx0" brushRef="#br0" timeOffset="31131">12787 15591 13555,'27'-10'190,"-1"1"-190,-3 8 11,1 0 79,1 1-79,-2 0 56,-2 0-55,-3 0 44,-2 3-23,-5 2 79,-1 3 67,-3 3 180,1 7-180,-3-4 169,-1 20-303,-3-16 55,-1 12 180,-11-6-3557,-11 2 3375,-5 0-53,-6-5-23,6-8 79,-10-1-101,10-3 0,-3-3-11,14-3 11,5-2-280,3 0-101,4-1 3056,2 1-3403,2-1 526,5-2 180,8 0-12,3-1 34,16 2 23,-9 0-23,8 1 22,-8-1-3299,2 1 3442,-1 0-8,1 1 280,3 8 0,0 3-303,1 0-56,-3 1 1,-2 2 168,-5 6 10,-7-5-223,-1 6 313,-8 2-269,-3-6 270,0 6 2928,-14-2-2342,0-5-699,-15 5-123,1-8 11,-1-1-32,-3-3 43,-11 2 0,8-6-122,-8 1-24,14-5-10,-8-1-45,11-1-259,-4-1-1097,9-8-1854,5-15 2723,4 2 1,7-1 0,5 15 0</inkml:trace>
  <inkml:trace contextRef="#ctx0" brushRef="#br0" timeOffset="31959">13442 15460 15146,'10'23'1187,"5"22"-1007,-8-16-23,3 18-1,-4-17 12,-1-1-112,0 0 68,1 10-80,-1-11-32,1 9 10,-2-20 34,-1-3 101,0-9-56,-2-4 33,0 0-2352,1-1-1059,5 2 2457,-1 1 1,1-1 0,-4 1 0</inkml:trace>
  <inkml:trace contextRef="#ctx0" brushRef="#br0" timeOffset="32778">13528 16139 16187,'-16'17'12,"3"-2"-12,10-8 0,1-1-146,2-1 101,0-1-112,0-2-347,0 2 292,5-3-148,1 1 114,4-2-336,4 0 481,-2-2 90,1-2-23,-5-2 12,-3-1-3180,0 0 3549,-3 3 12,0 1 1299,-2 2-1568,-5 1-90,1 0-34,-4 0 34,3 2-11,1-1-79,1 3 3366,2 0-3317,1 1-3236,0 0 2345,0 0 529,3-1 122,2-1 102,3-2 89,0-1 135,1 0 89,-6 0 3142,2-1-3014,-5-2-520,0-2-3019,-10-5 2457,0 5 1,-1-2 0,4 7 0</inkml:trace>
  <inkml:trace contextRef="#ctx0" brushRef="#br0" timeOffset="40856">9875 17790 13432,'34'-3'78,"-3"2"-78,-4 1 0,-1 0 0,2 0 0,-1-1 22,-1 0 1,-1 0-3300,-3-1 2537,-1 1 897,-3 0-1196,7-1 1196,-8 1-12,5-1-77,1 1-35,-11 0-22,5 1-11,-15 0-3277,0 0 2952,-2 2 0,1-1 0,-1 1 0</inkml:trace>
  <inkml:trace contextRef="#ctx0" brushRef="#br0" timeOffset="41426">9910 18027 14473,'23'0'213,"0"0"-213,-1 0 56,2 0-34,4-1 12,0-1 11,0-1 112,1 0-3101,12-1 3123,-9 0-55,7 1 32,-15 2-88,-11 0 32,-1 0-100,-10 1-3277,-1 0 1565,1-2 1712,0-3 0,0 2 0,-1-1 0</inkml:trace>
  <inkml:trace contextRef="#ctx0" brushRef="#br0" timeOffset="42270">11216 17177 16098,'3'33'874,"-1"-1"-661,-1-3-56,1 2-12,0 0-33,-1 2-33,0-1-3356,0 0 2358,-1 8 1779,1-13-838,-1 4-22,0-16-34,0 3-145,0-10-482,0 1 1107,0-7-1539,0-2 1,0 0 0</inkml:trace>
  <inkml:trace contextRef="#ctx0" brushRef="#br0" timeOffset="42973">11432 17194 10473,'6'-3'2163,"1"1"-1760,1 0-112,3 1 393,11-1 425,13 2-739,-6-1-101,7 1 100,-7 0-1181,-6 4 947,5 2-26,-8 6 3,-2 4-67,0 4 44,-3 3 12,-2 1-11,-1 12-57,-7-9 113,-1 8 904,-4-13-938,0-1 235,-14 15-269,2-13-5,-4-1 1,-5 1-29,-3-4 0,0-1-45,-16 12-6,15-13 1,2-3 5,1-3 11,4-3-11,5-3-11,4-3-393,4 0 34,3-2 34,1 0 90,1-5 145,0 0 45,2-4-56,12-3 89,1 3-33,20-7 67,-9 8 1,9-1 10,-8 5 0,0 1-10,10 2-860,-7 4 825,6 2-525,-10 3-987,-2 2 1535,4 4 0,-14-8 0,1 2 0</inkml:trace>
  <inkml:trace contextRef="#ctx0" brushRef="#br0" timeOffset="43507">12457 17242 18754,'-38'29'268,"10"-7"1,0 0-252,7-5 0,1 1-6,-7 4 0,-1 1-11,8-6 0,1-1 0,-18 13-11,4 0-152,12-11 1,1 1-353,-2 2-2762,-8 12 0,24-25 2457,-3 2 1,7-8 0,0-2 0</inkml:trace>
  <inkml:trace contextRef="#ctx0" brushRef="#br0" timeOffset="43895">12107 17232 15907,'26'1'1155,"-3"3"-887,-9 8 18,4 7 0,0 1-286,10 9-1639,-5-5 1,0-1 765,8 7 873,0-1 282,-4-6 0,0-1-1335,10 9 470,-15-13 1,-1-1-2695,-5-2 2457,-12-12 1,-2 1 0,-2-4 0</inkml:trace>
  <inkml:trace contextRef="#ctx0" brushRef="#br0" timeOffset="44475">12735 17087 17118,'10'29'649,"0"0"-402,-1-1-146,-2-5 0,-1 3-398,0 1 0,0 0 308,1 1 0,-1-1 0,0-1 1,0-2 177,1 5-178,0-3-11,-1 3-11,0-8-68,-3-3-302,-1-7-2896,-2-6 0,0-3 3097,0 1 1,0-3-1</inkml:trace>
  <inkml:trace contextRef="#ctx0" brushRef="#br0" timeOffset="44940">13077 17089 16894,'23'17'952,"-2"3"-4229,-10 19 1465,0-4 1879,-4-10 1,0 0 1394,5 15-1328,0-1-806,-3-14 0,0 0 706,9 20-23,-2-5 12,-2-14 44,-8-16 2188,-1-4-2278,-2-2 23,-1-3-497,-1 0-232,0 0 1,-1 1 0</inkml:trace>
  <inkml:trace contextRef="#ctx0" brushRef="#br0" timeOffset="45412">13850 17015 17319,'-27'16'953,"-2"4"-718,-4 10-652,13-13 1,1 1 460,-2 1 1,-1 1-12,0 1 1,0 1-34,1-1 0,-2 2-97,-3 5 0,-2 3 0,3-3-189,7-8 1,1 0-208,-14 15 0,5-5-2784,19-21 2457,2-5 1,1-1 0,2-3 0</inkml:trace>
  <inkml:trace contextRef="#ctx0" brushRef="#br0" timeOffset="45847">13461 17026 18171,'33'19'930,"-2"2"-594,-1 18-212,-6-6-494,-7-10 1,0 1 380,8 12-11,-7-12 0,3 0-225,3 1 1,2-1-45,-6-4 0,0-2-185,2-1 1,-2-3-2824,-3-5 0,-9-4 2457,-1 0 1,-7-4 0,0-1 0</inkml:trace>
  <inkml:trace contextRef="#ctx0" brushRef="#br0" timeOffset="46772">14194 16963 17566,'17'1'1064,"-2"4"-750,-6 12-79,0 3-78,-2 2-11,-1 4-3423,-1 3 3274,-2 3-2232,1 3 2235,-3-8 0,0 0 12,0 13-68,0-10 0,0-2-691,-1-1 131,2 0 1588,0-15-2697,-2-3 2503,1-1 0,-1-4 1,0-1-1</inkml:trace>
  <inkml:trace contextRef="#ctx0" brushRef="#br0" timeOffset="47421">14714 16912 18227,'-29'16'56,"-1"1"-22,9 3-34,-1 2 11,3 3-11,1 1-3277,1 2 2336,-1 15 941,6-10 738,2 13-738,7-13-89,4 14-35,16-17 1,3 0-23,5 12 62,-1-18 0,6-6-51,1-12 1,1-6 134,9 2 0,-9-4 0,-1-2 79,0-4 3197,-5-7-3041,4-12-112,-10 1-11,2-14-44,-13 3-46,-3-2 191,-4 6 0,-1 0-67,-2-7-68,-1 11 0,-1 2 68,-7 3-45,-4 3-101,-5 1-325,-24-2 34,14 10-268,-18 0-595,21 10-841,1 3-1282,1 5 2922,3 2 1,9-1 0,4 0 0</inkml:trace>
  <inkml:trace contextRef="#ctx0" brushRef="#br0" timeOffset="47969">15673 16861 16670,'-29'3'504,"0"3"-213,6 6 0,-4 5-3568,-4 3 2796,-4 4 646,6-5 0,-1 1-143,7-4 0,-1 1-285,-8 4 1,1 0 251,-9 7 0,4-1-112,-1 6-427,14-10 2436,-1 4-3208,15-14-1955,0 1 2457,4-7 1,1 0 0,3-6 0</inkml:trace>
  <inkml:trace contextRef="#ctx0" brushRef="#br0" timeOffset="48333">15300 16823 16714,'19'19'403,"0"0"1,13 13-399,-16-9 1,-1 1-417,7 15 423,0 4 10,-2 2-1661,-8-14 1,1 1 830,3 15 883,-7-18 0,0-1-1969,4 8-840,-7-16 2734,1-2 0,-7-14 0,0-3 0</inkml:trace>
  <inkml:trace contextRef="#ctx0" brushRef="#br0" timeOffset="50326">16336 16754 17476,'-21'-15'123,"-1"2"-123,4 12 0,-3 0 0,-3 1 0,-14 1 11,-3 7-22,11-1 0,-1 3-869,7 1 0,2 2 858,-19 11-68,22-4-123,11 4 101,5-4 101,6 3-370,26-2 224,5-12-45,3-2 0,1-2 1907,8-3-1778,-18-3 0,-1 0 28,-2-4-3232,3-7 3095,-9 2 193,2-4 12,-8 4 33,9-15-56,-11 11 33,6-13 57,-12 14 55,-3 5 1,0 1 3130,-2 5-2140,0 2-957,0 14-56,0-2-3122,1 27 3257,0-9-57,0 13-10,-1-5-35,0 2-44,0 1-2234,0 0 2178,-2-1 11,0-2-28,-2-3 39,1-2 2210,-1-4-2232,2-5-2242,-1-6 2309,0-2 2199,2-8-2289,0-2-24,1-5-3286,0-1 458,0-9-458,1-5 3748,3-10 0,-2 9 0,2 2 1</inkml:trace>
  <inkml:trace contextRef="#ctx0" brushRef="#br0" timeOffset="51011">16806 16583 15090,'-5'32'985,"0"-2"-693,5-8-1,0 3-67,0 2-78,0 2-729,0 13 784,0-8-89,0 8 45,0-13-56,0-3 224,0 17-246,0-19-68,-1 8 0,0-24-22,0-6-740,1-1-1982,0 1-237,4-2 2970,1 1 0,0-1 0,-1 0 0</inkml:trace>
  <inkml:trace contextRef="#ctx0" brushRef="#br0" timeOffset="51756">16814 17247 14989,'-4'18'-67,"1"-1"-35,3-9-77,0-3-168,3-1 134,1-3-22,4-1-135,6 0 179,-3 0 79,3-2-22,-5-1 134,-2-3 89,-3 2 170,-2 1 1287,-2 1-1322,-3 2 168,-7 0-157,-4 4-212,-1 0-12,4 1-11,7-1-235,1 0-12,2-2 90,1 1-22,0-2-135,4 1 258,0-2-79,3 1 35,-1-1-80,-1 0-111,-2 0-325,-1 0-202,-1-1-829,0 0-1625,-2-1 3272,-5 0 0,4 1 0,-3 1 0</inkml:trace>
  <inkml:trace contextRef="#ctx0" brushRef="#br0" timeOffset="53590">11603 18202 7717,'-25'1'1860,"2"1"-1827,7 0 404,1 1 57,1-2-360,2 1-112,1 0-22,-2-1-134,-7 4 112,1-1 10,-9 3-122,6-1 145,-11 3-11,9-3 56,-5 1 247,13-6 862,3 1-896,7-2 11,2 0-23,4 0 23,-1 0 673,-4 0-606,3 0 68,-3 0-23,3 0 381,-1 0-549,2 0-235,0 0 33,8-3-10,2 0-12,8-3 78,31-6-78,-12 4 0,5 0 0,3 1 0,-19 4 0,-1-1 0,10 0 0,2-1-95,8-1 0,0 0 27,-16 2 1,1 0 11,12-2 0,2-1-28,-7 2 0,-1-1-859,10-2 937,-12 2 1,0 0-62,3-1-19,3-2 142,5 1-1149,-12 3 1,5-1 0,-3 1 874,1 1 1,-1-1 93,3 1 1,2-2-1,-3 2-214,-6 2 1,-2 0 203,-1 0 0,0 0-225,22 0 314,-8 1 1,0-1 27,-13 0 0,-1 1 17,15-2 0,-2-1 599,9-5-414,-11 1 0,1-1-107,-8 2 1,-1-1-346,12-2 1,1-1 272,-12 4 0,-2 1 33,2-1 0,1 0-39,13-1 0,0 0 0,-10 2 0,-1 0-75,10-2 0,-1 0 125,-13 3 0,-2 0-896,1 0 1,0 0 979,-1 0 1,1 0 22,1 0 0,0 0-158,0-1 0,0 1 174,1 0 1,1-1 83,15-3 1,2 1-191,-11 1 0,1 1-60,-6 0 1,2 1 0,-2-1 132,2 1 0,3 0-131,-3 0 0,7-1 0,2 0 0,-1 0 0,-5 2 134,-1-1 1,-4 2-1,4-1-141,1-1 0,5 0 1,1-1-1,-2 1 0,-6 2 37,3 0 1,-3 1-196,-1 0 1,2 0-1,-2 0 161,6-1 1,0 1 39,-5 0 0,1 1 0,-2-1 792,2-1 0,0 1-778,0-1 1,2 1 0,-2-1-351,8 0 1,-1-1 346,-6 1 0,1 0 0,0-1 416,-1 0 1,-1 0 0,3-1-412,-3 1 1,4 0 0,-1 0-1,-1 0-35,5-1 0,-1 1 1,0-1-8,-4 2 1,0-1 0,0 1 0,-4 0-15,10-1 1,-3 1-24,2 0 1,2 0 43,-3 0 0,2 0 1,1 1-20,1-1 1,1 0-1,3-1-264,-9 2 1,3-1 0,2 0 0,-2 1 0,-3-1 256,10 0 0,-4 1 0,1-1 2,-8 1 1,1-1 0,-1 1 0,-5 0 45,4 1 1,-1 0-7,-2 1 0,4 0 0,0-1 0,-4 1 1023,6 0 1,0 0-1013,2 0 0,8 0 0,0 0 0,-11 0-3,-7 0 1,-4 0-185,3 0 1,2-1 0,-5 1 144,14-2 2915,-4-1-2892,-5 1 95,-1-1 0,-2 0 107,1 0-236,-5 0 0,-3 1 34,-16 1-3105,-4 1-206,-32-3 3002,-11 3 0,1-2 0,5 2 0</inkml:trace>
  <inkml:trace contextRef="#ctx0" brushRef="#br0" timeOffset="54965">13508 18098 8691,'-24'25'572,"4"-4"-68,12-9-67,3-5 426,0 0-292,4-5 2705,1-2-479,-3 0-2494,0 0-303,-4 0 79,-1 0 44,-11-2-112,1 1 23,-9 0-1,-7 1-10,9 1-3300,-10 3 3240,13 2 37,3 3-11,0 2-11,1 2 10,1 3-10,3 1-56,0 21 33,8-12 3321,0 14-3463,28-3 119,-9-18-21,20 7-46,-14-22-33,1-3 12,1-1-478,11-16 1,1-4 521,-2 1-1527,1-4 1,-3-3 1467,-12-5 149,-5 8 22,0-6 0,-6 13 0,-1 2 78,-1 3 23,-1 5 3175,-2 2-1446,-1 4-1751,0 10 22,0 1-45,2 13-11,-1 1 34,3 5 16,-2 8 0,0 2-84,0-16 0,-1 3 0,1 15 0,0 7 1,-1-8-330,0-15 0,-1-1 318,2 17 0,-1-3 22,-1-16-10,1-4-24,-1-4-44,0-6 56,0-4-11,0-3-997,0-2 403,1-3-46,1-5-503,2-5-719,1-9-1404,2-4 2981,1-3 0,-3 12 1,-1 3-1</inkml:trace>
  <inkml:trace contextRef="#ctx0" brushRef="#br0" timeOffset="55424">13919 18065 15571,'6'35'1076,"0"0"-729,-3-11-67,1 3-134,1 1-146,1 1 123,-2 0-100,1-2-3300,-2-1 2325,1-2 952,-2-4 870,-1-2-870,1-4-190,0-2-225,-1-6-145,1-2-291,-1-4 2439,0 0-4865,3 0 2471,0 0 1,1 0-1,-3 0 1</inkml:trace>
  <inkml:trace contextRef="#ctx0" brushRef="#br0" timeOffset="56085">14063 18611 13779,'-10'30'1030,"1"-3"-940,4-11-90,0-1 0,2 0-34,2-6-78,1-1-190,2-6-135,3-1-1255,22-8 952,-9-1 259,14-8 145,-18 1 246,-3-1 336,-2-8 258,-4 12 35,-2-4 43,-3 14-156,0 2 616,-3 0-829,-1 3 11,-4 1 0,2 2-68,0 0-156,3-1-11,0-1-179,3-2-840,0-1 402,2-1 628,-1-5 0,2 3 0,-3-3 0</inkml:trace>
  <inkml:trace contextRef="#ctx0" brushRef="#br0" timeOffset="57333">15031 18161 15504,'-20'21'639,"-2"3"-527,1-2 11,-1 3 12,-2 2 10,1 1-33,0 1-6,5-2 1,-1 0-163,-6 15 28,6-12 0,3-1-17,2-4-179,6-8-247,6-15-145,2-1-2487,-3 1-174,2-2 3239,-4 2 0,3-2 0,-1 0 0</inkml:trace>
  <inkml:trace contextRef="#ctx0" brushRef="#br0" timeOffset="57768">14729 18148 14820,'18'15'2163,"12"21"-1972,-12-12-124,-4-3 0,1 0 23,4 6-79,1 3 0,2-4 0,1 1 0,5 6 6,-3-5 0,-1-2-17,-7-8-22,1 1-1,-13-13-100,-2-2-1076,-3-3 106,0 0 1,0 0 0</inkml:trace>
  <inkml:trace contextRef="#ctx0" brushRef="#br0" timeOffset="59982">15394 18185 12983,'-9'-22'78,"2"3"-78,7 15 0,0-2 0,1 0 0,1-2 0,2 2 0,3-2-3277,1 0 3162,1 1 138,1-1-23,2 2 0,-2 0 0,0 1 0,-1 1-2224,7-1 2437,-5 2 2235,6 1-2269,-5 1 45,0 1 34,-1 0 11,0 0 55,0 3 2952,-3 0-2644,1 3-486,-6-2 44,1 1 79,-3 2-101,0 1-11,-1 5 191,-11 13-315,1-8 68,-18 18-90,9-20-11,-15 10 12,20-17-12,-5 4-112,13-10-91,4-1-88,0-1-706,2-1 953,5 0 55,4 0-11,6-1 11,4 0 90,12 0-23,-7 0 79,9 1 145,-2 0 34,-1 3-224,-3 1 359,-8 4 56,-12 0-382,-1 21-89,-3-9-33,-1 18 22,-2-14 89,-3 3-56,-4-2 371,-14 10-258,2-12-3468,-9 6 3341,6-12-8,0-4 0,1 0-79,-17 1 1,17-6-1536,-16 0 796,26-10-2515,-2-14 0,9 0 3833,2-11 1,2 16-1,0 2 1</inkml:trace>
  <inkml:trace contextRef="#ctx0" brushRef="#br0" timeOffset="60550">16072 18113 16355,'-29'26'729,"1"2"-483,7 1-10,-2 4-124,1 1 0,-1 0-84,9-10 0,1-1-28,-6 10 0,-1 7-101,11-20-818,3-2-190,4-8-885,0-1-1283,2-7 3252,0-1 1,0-1 0</inkml:trace>
  <inkml:trace contextRef="#ctx0" brushRef="#br0" timeOffset="60880">15848 18042 15101,'9'0'1266,"1"3"-851,4 5-79,2 7 22,17 17-313,-6-5-207,-8-7 0,1-1 174,8 10-12,1 0-1216,-7-4 1,0-1-1160,4 5 2375,-6-6 0,-4-2 0,-7-10 0,-4-1 0</inkml:trace>
  <inkml:trace contextRef="#ctx0" brushRef="#br0" timeOffset="61454">16358 17985 12658,'28'-12'1770,"0"4"-1535,-4 5 91,4 2 55,1 1-23,0 0-179,0 2-33,-3 3-34,-2 3 22,-5 4-33,-3 0 113,-1 13-69,-7-3-44,-1 11-34,-6-6-3344,-9 13 3341,-4-10-64,-13 10 11,-4-15 1,-4-1-129,13-9 0,0-1 122,-13 8 1,1-1 5,-6 0 45,3-8 3153,7-2-3791,4-18 537,19 1-22,-1-9 439,5 8-462,1 1 23,6-2 67,2 3-12,8-2 1,3 3-17,10 2 0,2 1-50,4-1-90,-2 1 0,-1 1-785,-3 0-828,-2 0 1781,3 4 0,-15-3 0,0 4 0</inkml:trace>
  <inkml:trace contextRef="#ctx0" brushRef="#br0" timeOffset="61897">17066 18096 18686,'-43'24'246,"21"-12"1,0 1-180,-19 15-496,20-13 1,0 0 411,1 0 0,0 1-3260,-15 14 1816,9-4 1,3 0-310,-4 6 334,9-11 1,3-1 1435,8-6 0,4-8 0,1-3 0</inkml:trace>
  <inkml:trace contextRef="#ctx0" brushRef="#br0" timeOffset="62247">16818 18006 14798,'9'-2'1457,"1"2"-1110,4 5 45,3 4-190,4 4 56,2 2-90,1 1-84,-1 1 0,-1 1-84,8 6-12,-8-5 1,-1 0 11,-1 1-22,-3 0-997,5 8-35,-9-7-1266,2 3 2320,-10-7 0,-3-9 0,-2 0 0</inkml:trace>
  <inkml:trace contextRef="#ctx0" brushRef="#br0" timeOffset="62686">17453 17901 17868,'29'17'1166,"-7"-3"-954,-8 11-55,-6-3-44,-2 3-52,-3 5 1,-1 1-62,1 10-11,-1-9 0,0 4-1172,4 6 1,0-2-767,-1 1 310,1-4 1,-1-4 1171,-5-20 0,0-7 1,0-2-1</inkml:trace>
  <inkml:trace contextRef="#ctx0" brushRef="#br0" timeOffset="63697">17263 16442 12949,'-18'-3'1322,"2"1"-851,11 2-34,-3 0-78,-1 0-68,-2 1 303,-11 7-303,2 0-33,-12 7 0,3-2 72,-11 9 0,-2 3-223,13-8 0,-1 1-418,-3 2 0,-2 1 0,2 0 395,1 1 0,1 0-967,-2 0 1,-1 3 0,0-2 921,-4 5 0,0 0-17,5-4 1,-2 1 0,3-1-274,-1 0 1,3 0 266,2-2 1,2-1-915,3-2 1,0 1 970,-5 4 0,1-2-51,-2 2 466,-5 4-488,27-23 2093,2-4-2070,-3 3 596,-1-1-697,-4 2 3354,1 0-3731,-2 1 74,4-3-247,0 2-458,5-3-494,2 1 1580,-6 6 0,6-5 0,-4 3 0</inkml:trace>
  <inkml:trace contextRef="#ctx0" brushRef="#br0" timeOffset="64873">14188 18114 17420,'-24'15'459,"1"0"-279,7 0-34,-5 2-45,1 4 11,-6 2 11,-1 5 5,-4 2 1,-1 2-123,11-9 0,-1 0-212,0 0 1,-3 3 0,2-3 216,2 1 0,0-3 6,0 0 0,-2 1-17,-4 3 0,-3 2 0,1-2 16,2-1 1,0 0-28,-5 4 0,-4 3 0,2-2-123,-2 2 1,2-1 133,0 0 0,0-1-11,4-4 0,3-1 11,-3 1-34,11-12 23,10-5 0,0-1-112,8-5-3154,0-2 100,6-3-100,5-7 3273,5-7 1,-4 6 0,-3 1 0</inkml:trace>
  <inkml:trace contextRef="#ctx0" brushRef="#br0" timeOffset="69287">15443 18255 8534,'-24'24'2231,"2"-1"-1559,2 0-292,2-3-233,3-1-69,2-4-11,2-1-3344,1-2 2504,3-1 1666,0-3-803,3-2-23,0-1 45,0 0 67,-5 3 1,2-1-91,-2 3-66,2-1 3253,-6 12-2152,4-5-945,-3 8 437,3-6-447,4-4-23,-3 1 123,4-3-169,0-3 186,-5 12 0,-1 6-275,2-2 0,-1 0-291,0 0 0,-1 0-381,-2 11 268,12-36 393,18-16 0,-14 11 0,14-12 0</inkml:trace>
  <inkml:trace contextRef="#ctx0" brushRef="#br0" timeOffset="70237">16905 17903 17678,'-34'9'1008,"-2"3"-750,0 10-1112,15-10 1,-1 2 1010,-2 0 0,-2 2-67,-2 1 0,-2 1-202,-1 0 1,0 1 150,-2 0 0,1 1-17,1-1 1,1 1-18,2-1 1,1-1-12,2 0 1,2 0 5,3-2 0,0 0 0,-14 13 495,8-4-944,1 1-2828,8-4 0,3-1 2784,-1-1 0,10-12 1,-4 0-1</inkml:trace>
  <inkml:trace contextRef="#ctx0" brushRef="#br0" timeOffset="71919">11929 16967 16098,'-18'-12'280,"1"3"-201,4 9-34,-3 6 33,-7 5 56,-7 10-3346,-6 8 3296,14-11 0,0 2-1118,-3 1 1,-2 3 1147,0 1 1,-4 5 0,0 0 0,2-3-243,2-2 0,3-2 0,-2 1 144,-4 4 1,-2 3 0,0-1 0,4-4 0,-2 1 0,3-2-648,-7 6 0,2-2 647,11-9 1,0 0-12,-4 3 1,2-2 1403,-1 5-1398,8-12 0,4 0 0,8-11 497,2-1-1601,1-2 1,1 0 0</inkml:trace>
  <inkml:trace contextRef="#ctx0" brushRef="#br0" timeOffset="73727">11601 16506 10888,'10'-20'168,"-1"3"-146,-4 14 101,2 0-44,0 1 22,2-2 67,0 1-56,2 0 79,-1 0-46,2 1 135,1 0-89,0 0 66,1 1-178,-1 0 402,6 1-346,-6-1-45,2 2 89,-7 2-3456,-4 1 3420,4 9-54,-3-2 1,1 7 279,-4 12-223,-1-9 44,0 10-43,-1-16 110,-1 3-55,-6-1 0,-6 5-135,-1-8-56,-3 0 90,0-6-90,3-1 23,-4 0-12,-8 3-11,11-5-11,-10 4 0,15-7 3276,1 1-3126,2-2-3427,0 0 3173,3 0 115,-1 0-11,0-1 11,0 0-11,1 0 0,1 0-212,3 0 3488,4 0-3149,3 0-127,7 0 33,1 0 35,14-3 88,14 0-77,-6-1-34,4 2-23,-22 0-3280,9 2 3393,-11-2-34,5 2-45,-15 0 56,-2-1 11,-2 0 113,1 0-180,-1 1-23,0-1 3243,-1 0-3059,0 1-217,0 0-90,1 0-369,-2 0-594,1 0-1222,-1 0 2275,0 11 0,0-8 0,-1 7 0</inkml:trace>
  <inkml:trace contextRef="#ctx0" brushRef="#br0" timeOffset="78076">18593 17134 15471,'36'-10'280,"1"3"-213,-5 6-67,4 1 89,1-1-77,2 1 32,-1-1-10,3 1 33,-1 0-56,0 0 113,6 0-24,-15 0-3377,-4 0 2494,-19 0 1586,-7 0-1430,-1 0-2650,-15 3 917,0 2 2360,-17 2 0,16-3 0,2 0 0</inkml:trace>
  <inkml:trace contextRef="#ctx0" brushRef="#br0" timeOffset="78576">18486 17396 12792,'19'5'1435,"2"-1"-864,-2-4-279,6-1-79,5 0 22,5 0-34,5-1-77,4 0-1763,-11 1 1,1-1 1329,-8 1 1,0 0 684,9 0 1,-2 0-343,13 0 33,-1-1-67,-3 2 79,-7 0-34,-3-1-23,-17 1-10,-2-1 32,-13 1-3321,0 0 55,-6 4 4041,0-1 0,-1 1 0,2-2 0</inkml:trace>
  <inkml:trace contextRef="#ctx0" brushRef="#br0" timeOffset="79473">19546 16963 10103,'27'-4'1266,"-2"2"-829,-7 1-44,1 1 55,3 0 157,16 0-519,-7 0 172,11 1 313,2 7-336,-1 9-2101,-1 4 1956,-10 4 22,-15-5 34,-4 1 196,-4 1 16,-5 13-201,-1-9-34,-8 8 23,-2-12 1977,-19 6-1978,1-6-44,-13 3 0,5-8-23,-1-3-11,11-4 1,0-1-23,-11 2-86,-6 3 153,18-8-101,4-1 45,-2 1-45,10-3 12,-1 0 319,10-2-913,1-1 492,3 0 79,4 0-11,6 0 11,6 0-3277,19-1 3196,-4 1 114,13 0-105,-10 0 105,0 0-33,-13-1 0,3 2-28,4 1 0,-1 1-72,20 1-461,-2 4-2644,-28-2-72,-10-1 2855,-2 0 1,-8-3-1,0-1 1</inkml:trace>
  <inkml:trace contextRef="#ctx0" brushRef="#br0" timeOffset="80287">20175 17000 14081,'14'-19'739,"2"4"-604,-1 13-11,4 2-46,4-1 45,15 1-39,-10 5 0,1 2-1681,17 1 1619,-19 2 1,-2 0 33,-3 4 45,10 16-45,-15-11 33,7 13-66,-20-16 481,-1 21-347,-7-12-23,-6 17 34,-9-19-2866,-8 2 2871,-3-9 1,-2-1-1259,-7 4 1096,9-7 1,1-2 122,7-5-55,6 0-1551,5-3 1516,4 0 1484,2-1-1528,2 0 1541,3-1-1720,6 0 179,3 0 22,9 0-22,6 2 3276,4 0-3138,20 2-1389,-10-1 1284,-13-1 1,0 0-34,9 1 0,-2 0 45,10 2-654,-12-1 598,4 0-23,-15-1-1041,-3-1 1075,-8 4 0,-3-3 0,-5 1 0</inkml:trace>
  <inkml:trace contextRef="#ctx0" brushRef="#br0" timeOffset="81034">21112 17036 16647,'-29'-1'213,"2"5"-112,6 8-34,1 4-45,-1 1 34,2 2-22,-10 20-34,12-13 0,-7 15 11,16-17-11,0 9-3277,5-7 3140,0 4 170,3-11-33,2-1 101,19 11-179,5-6 78,9 2 33,-2-10-77,15-6 44,-16-5 0,-6-1 0,-1-2-2269,1-1 2314,-1-4 45,-3-3 1708,7-14-1540,-11 1-1,5-10-89,-13 4-6,-5-6 1,-1-2-96,0-2-33,-2 4 0,-2 2 89,-6 7-56,-4 1-157,-16-9 2558,-9 4-3012,10 14 1,-2 1-667,-19-1-429,10 13 1,1 5 818,-10 5 1,1 0 0,26-1 0</inkml:trace>
  <inkml:trace contextRef="#ctx0" brushRef="#br0" timeOffset="710424">2893 18402 8187,'0'0'0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04:15.047"/>
    </inkml:context>
    <inkml:brush xml:id="br0">
      <inkml:brushProperty name="width" value="0.09071" units="cm"/>
      <inkml:brushProperty name="height" value="0.09071" units="cm"/>
      <inkml:brushProperty name="color" value="#FF0000"/>
    </inkml:brush>
  </inkml:definitions>
  <inkml:trace contextRef="#ctx0" brushRef="#br0">5107 12385 12020,'-23'-8'612,"-11"6"1,-11 3-1,8 1-612,-1 5 22,4-5 1,-7 0-1,4 7 123,-2 18 1,7 6-1785,10-11 1,0 1 1328,-3 2 0,-2 4 1,5-4 398,-3 17 771,10-11-826,5 1-12,2-7-22,-1 10-1118,4 10 1,2 3 1122,1-21 1,0-1-6,-1 24 0,2-2-22,4-12-34,6-10 0,3 0 56,3 2-28,3 0 0,2-2 6,-1-8 22,19 11-23,4-12 1,3-2 38,-15-5 1,1-1 309,3 0 0,3-1 1,-5-2-361,10-5-943,5-2 1,5-3 931,-10-5 0,0-1-366,-7 4 1,2 1 0,-2-4 455,12-9 0,-8-2-23,-5 2 1,1-5 590,-10 0 0,-1-4-506,-7 1 0,0-1 413,1 2 1,2-3-1,-3-2-393,-2-10 0,-4-4 0,-1 5-99,-3 11 0,-1 0 0,4-20 0,-3 0 1291,-6 21 0,-1 3-1173,-5-16-701,0 8 0,-1 3 578,-6 4 33,-2 0 33,-17 0-134,15 13 45,-26-13-44,17 15-7,-3-1 1,-1 0 39,-4 0-507,7 2 0,2 1 507,3 3-34,-8-1-90,-7 2 1,0 0 123,-4 0-17,1 2 0,2 4-241,11 5-347,-7 5 616,5-6 0,1-1 0,5 2 0,-14-4 0</inkml:trace>
  <inkml:trace contextRef="#ctx0" brushRef="#br0" timeOffset="1592">5270 11148 12076,'-23'26'638,"4"-2"-448,9-9 90,0 2-134,-4 4-3423,0 3 2494,-2 4-615,-1 3 1465,0 4-327,-2 4 304,1 5-1426,-1 2 1382,10-23 0,-1 3 339,-1 6 1,-2 3 0,2-2-323,0-1 0,-1 0-17,-2 8 0,-2 5 0,2-7 0,-1 3 145,5-13 0,2-4-649,4-11 2199,2-6-1673,16-37 862,-3 6-806,2-8 1,4-8 0,-1 2 5,3-2 0,-1 0-81,-4 8 1,-1-1 0,1 2-4,2-2 0,-3 5-2234,-1 1 2278,5-11-1538,-6 11 1550,1 0 0,0 1-34,-1 2 101,8-18 1462,-13 30-1574,-1-2 2280,-3 11-2291,-1 1 3276,1 1-3082,-1 0-205,1-1 89,-1-1 90,2-2-146,-2 3 79,1-1-34,-2 3 202,1-2-269,1 5 67,2 3-21,4 7-24,2 3 23,8 17-11,-4-4-23,4 12-1650,-10-17 1,-1 1 1625,1 1 1,0 0-31,0 0 0,0 1 43,5 21-1150,-7-24 0,-1 0 1117,3 12 10,1 10-33,-2-8 11,2 10 45,-1-10 61,0 0-117,-4-23 56,-1-2-23,0-3 12,-2-2-56,0-3 45,0-2 2290,-1-2-5545,0 0 2550,0-7 0,0 4 0,0-4 0</inkml:trace>
  <inkml:trace contextRef="#ctx0" brushRef="#br0" timeOffset="2324">5098 11667 12120,'32'2'224,"-3"0"-3501,-11-2 984,1 2 1883,6-1 0,1-2 544,4 2 1044,14-1-1099,-33 0-1110,-8 1 1042,-3 0-1187,2-1-1849,-1 1 3025,0-1 0,1 0 0</inkml:trace>
  <inkml:trace contextRef="#ctx0" brushRef="#br0" timeOffset="8620">10060 12329 12255,'-17'-1'470,"2"0"-391,7 1-79,-1 0 336,-29 14-280,19-7 56,-22 12 45,14 4-157,9-7-3277,-10 10 3218,0 5 14,8-5 23,1 0 0,1 1-2247,3 0 2348,-4 16-1507,16-16 1439,0 4 1,3 2-12,2-9-1026,4 7 1026,2-12-78,7 13 55,-5-12-22,10 9 1,-6-11 55,5 0 0,1 1-33,-1-3 754,20 15-743,-23-21 1366,23 10-1332,-19-10 629,11 0 1,9 2 0,-2-2-681,0-2 0,-1-1 5,3 1 1,2 1 0,-3-1-1,-6-4 1,-3-1 11,7 0 11,-9-3 309,10-3 0,4-2-270,-14 0 1,1-1-18,12 1 0,0-4 242,-7-10 0,-6-2-208,-2 1-28,0-4 0,-2-2 3248,-10 4-3028,1-10 0,-2-2-683,-4 5 502,0 0 1,-2 1-3003,-6 2 3171,0-2-90,0 0-68,-1 1-78,-3 5-2060,-5-13 2172,-5-2-34,0 1 218,-1 4-150,3 12-34,-2 2 235,-15-11-246,11 11-12,-17-10-78,18 17 2337,-5-1-2348,5 3-68,-18-5 68,12 4 0,-13-5 3276,9 7-3194,-3-2-138,1 1 0,-20-2 12,23 6 10,-1 0 0,1 1-22,1 1-3221,-7 0 3006,-7 1 181,13 2 45,-11 0 45,18 0-134,1 0-68,-12 1 101,10 0-33,-10 0 3410,13 1-3451,0-2-39,1 2-3063,-20 1 481,16 1 2796,-14 3 0,25-4 0,3 1 0</inkml:trace>
  <inkml:trace contextRef="#ctx0" brushRef="#br0" timeOffset="10925">10161 11194 11493,'5'21'963,"-1"6"-1587,-4 9 669,0-4-12,-1 11-33,-1-13-1639,-1-5 1,0 0 1188,-3 18 450,3-15 0,-2 0 891,-2 13-902,0 0 11,0-1-1123,2-10 0,0-1 1123,0 4 214,-2 8-214,6-34 2168,1-3-2381,0-4 247,0-7 111,1-4-78,4-9 12,3-18-12,4-4-33,-1-1-23,0 4 45,-6 15-944,4-17 0,-1-2 911,0 6-23,0-5 0,0 4-1517,-3 19 1506,2-4 1527,0 0-1527,1 2-45,5-12 23,-7 23 2290,5-10-2280,-8 17 3299,1 0-3272,8-3-4,-1 3 79,7-3-46,-4 4 1,2 2-484,18-1 484,-14 1-12,13 1-11,-21 1-3197,1 7 3264,-3 6-262,2 10 184,-4-3 11,-2 18-11,-4-17 0,-1 12-11,-3-15-1900,-7 7 1888,-8-3 102,-2 0-79,-3-7-12,6-8 12,0-2-56,-12 1 241,11-3-129,-7 0 2212,15-4-2290,3 0 44,-1-1-167,3 0 100,-1 0-12,4 0 2575,1 0-2518,7 0 0,-1 0 0,8 0-3277,14 0 3196,-10 0 81,12 0 0,-15 0 0,1 1-2280,2 3 2292,1 4-1,-1 1 0,4 8 2302,3 9-2257,-3 7-11,-2-3-2313,-10 2 2268,-9-19 2302,2 5-2280,-3-10 12,0 1 156,0 7-123,0-8 23,-1 7 3186,-2-10-2981,-3 2-3496,-14 5 3268,4-5-22,-9 4-11,4-4-2258,-1-1 2269,-8 0-34,8-2-11,0-4 56,1 0 2213,6 0-2269,-7 0-2269,-3 0 2269,4-2 2257,-7-2-2234,0-4-23,7 3-2493,-15-4 2033,20 4 136,-4 0-898,8-1-78,2 1-1052,-3-3 2352,1 0 0,6 3 0,0 0 0</inkml:trace>
  <inkml:trace contextRef="#ctx0" brushRef="#br0" timeOffset="17265">5574 12535 13196,'24'-19'-34,"-4"3"56,-12 9-22,-1 1 12,0-1-1,1-1-11,0 1 0,0-1 0,2-1 0,-3 2 11,8-7-11,-7 5-11,13-10 11,-10 9 22,14-9 1,2-1-3300,0 3 3213,-3 0 1,1 0-2183,4 0 2246,-11 8 12,7-4 10,8-2-22,-10 6 0,10-6 11,-14 8 56,8-5 91,-6 4-68,8-5 2212,-5 4-2291,19-6-741,-13 6 0,5-1 0,-3 0 730,2 0 0,1 1-506,3-2 0,4-1 1,-6 2 482,7-1 781,-17 4 1,0-1-742,-1 1 0,-1 0-17,14-5 11,5 1 0,3 0-5,-22 5 0,1 1-1,14-4 1,1 1 5,-7 2 0,-1 0-11,5 0 0,0 0-11,0 0 0,0 0 22,0 0 0,-1 1 1112,-10 1 0,-1 0-1112,0 0 1,1 1-804,10-3 0,0 1 792,-7 1 0,-1 1 0,9-2 0,-1 0 0,-10 2 0,0 0 17,12-1 0,0 0-17,-10 1 0,1 0 16,8-1 1,-1 1-17,12-2 23,0 1 21,-11 1 1,2 0 663,-9 1 0,1 0-667,4 0 0,4 0 0,-3 0-249,-3 1 1,-1 0 224,10-1 0,-2 0 50,8 1-62,-14 1 1,0-1-6,6 1-1036,-12 0 0,-2 0 1003,-1 0 223,-2 0-201,-1 0 319,-1 1-319,14 5 2290,-15-2-2290,11 4 22,-16-3 3265,2 1-3070,26 7-212,-6-3 0,2 1 17,-9-2 1,1 0-35,19 6 1,-5-2 22,-15-4 17,2 3 0,-1 2-51,0 2 34,10 8 0,-15-5-3277,2 2 3196,-7-5 92,5 5 34,-8-7-45,-1 0 11,23 13 0,-7 0-11,7 2 22,-21-10 1,-2-1-23,-4-3 11,10 11 0,8 1 0,-17-14-11,14 11 23,-22-19-12,9 9 11,-7-6-10,8 8-12,-8-8 0,0-1 56,13 10-45,-12-9 22,9 7-21,-8-1 10,-3-7-22,4 7 0,-4-8 11,1 1-33,3 2 3298,-2-3-3171,0 1-94,-2-2 45,8 5-3333,4 4 3207,4 1 70,-5-3-2246,-8-5 2246,-6-4 0,2 2 33,2 2-10,-1-2-11,2 3 2256,-5-5-2426,-1-1 977,-4-11 0,1 6 0,-2-7 0</inkml:trace>
  <inkml:trace contextRef="#ctx0" brushRef="#br0" timeOffset="19138">5601 12720 11941,'35'7'706,"0"-1"-471,-5-3-56,4 0-56,5-2 45,4 1-78,-10-1 0,5-1 0,-2 1-12,-1-1 1,2 0-1172,10 1 1,7-1 0,-7 0 1021,-11 0 1,1 1-646,9 0 0,6 0 0,-6 1 710,-10-1 0,-1 0-2,0 0 1,3 1 0,-6-1 121,18 1-137,-2-1-1514,0 1 1609,0-2 1,1 0 339,-18 1 1,2-1-290,4 0 0,8-1 0,4 0 1,-2 0-1,-6 0-71,-2 0 0,-5-1 1,3 1 429,7 0 1,4-1 0,-1 1-1,-6-1-426,1 1 0,-4-1-584,2 1 1,1 0 544,3 0 0,0-1-1,1 1 1,-1-1 5,-1 0 1,-3 1-23,-14 0 0,1 0-163,11 0 0,4 0 1,-2 1 162,-7-1 0,1 1 0,12-1 0,6 1 0,-8-1 11,-14 1 0,-3 0-11,9 0 0,3 0 0,9 0 0,-2 0 11,-14 0 1,0 0-465,8 0 0,5 0 0,-5 0 453,-8 0 0,-1 0 11,10 0 0,2 0 434,-5 0 1,2 0 0,-3 0-435,-2 0 0,3 0-14,-1 0 1,7 2 0,2-1 0,-1 0 0,-8 0 2,4 1 0,-1 0 124,-4-1 1,5 1 0,-1 0 0,-6-1-114,-5 1 1,-3-1-12,2 0 0,-1 0-6,-1-1 0,1 0-758,8 1 0,2 0 775,0-1 1,0 1 752,-2 0 0,1 0-781,4 0 0,-3 1-1500,0 0 1528,-10 0 1,-2 1-12,-3-1-90,9 2 79,-18-4 1528,5 1-1495,-4-1-1516,-2 0 1527,11 0-33,-12 0 0,9 0 23,-10 0 1538,0 0-1437,-4 0 55,-4 0 291,-2 0-1299,-4-2-594,-7-3 1249,-11-4 174,-6 2 0,-1 0 0,3 0 0,-18-1 0</inkml:trace>
  <inkml:trace contextRef="#ctx0" brushRef="#br0" timeOffset="21066">5505 13109 12042,'27'2'762,"-3"0"-594,-10 3 247,13 4-214,-3-2-1840,5 2 1,2-1 1000,3 0-5,3-1 0,0 0 766,5-1-101,-13-2 1,1-1 156,20 2-117,-11-1 0,2 1-18,3-1 1,1 1-547,-9 0 0,2 0 0,-1-1 502,-1 1 0,0-2 0,-2 1-17,5 1 1,0-1 16,7 0 0,-1-2-6,-18 0 1,0-1 648,8 0 0,1 0-654,-9 0 0,-1-1 22,1 0 0,3 0-447,12 0 1,6 0 0,-3 0 491,0 0 0,2 0-45,2 0 0,4 0 1,-5 0 641,-7 0 0,1 0-645,-1 0 1,7 0-1,0 0 1,-5 0 1035,3 0 0,1 0-1044,-2 0 0,6 0 0,0-1 0,-7 0-7,2-1 1,-4-1 6,-1 1 0,6-2 70,-1 0 0,7-2 0,0 1 0,-7 0-42,-2 0 0,0 0 488,-2 1 0,6-1 1,0 0-1,-9 2-505,-8 1 0,-1 0-833,4 0 0,4 0 0,-2 0 827,-2 0 1,1 0 9,-1 1 0,3-1 0,-4 0-15,-5 0 0,-2 1 11,-1 0 0,3-1 45,14 1 0,6 1 0,-4-1-415,-7 0 0,0 0 366,6 0 1,3 1-1,-3-1-26,1 0 0,-6-1 31,12 0 1232,-14 0 0,-3 1-1244,-2 0 11,-4-2 19,3-1 0,6 0 0,-3-1-19,17-2-11,-17 2 0,4 0 0,-3 0 735,-3 0 1,-4 2-736,6-2-1084,-4 0 1,0 0 1139,-2 0-79,3-2 59,-5 2-58,-2 0-2224,5 0 2257,7 0 0,1-1 0,8-1-65,-7 1 1,-2 1 53,-2 0-11,6-2 22,-9 1 2221,-1-1-2086,-10-1-124,-11 3-22,0 0 3276,-5 2-3248,-1 3-17,1-1 1,-3 1 51,2-1-477,-1 1-2365,0-6-498,-8 2 2457,-14-6 1,8 6 0,-6-1 0</inkml:trace>
  <inkml:trace contextRef="#ctx0" brushRef="#br0" timeOffset="23418">5494 13119 12960,'15'19'550,"0"-1"-337,-9-5-79,3 2 23,0 1-79,2 1-22,1 1 56,1 0-3389,0 0 3252,2 1 81,-1 1 44,2 1 1,2 1-56,5 6-12,-4-3 1,1-1 22,5 5-45,-6-9 1,2 3 32,13 10 1,0-1-258,-8-7 1,-1-2 212,7 7 0,1-2 1590,-7-8 1,-1-3-1591,-4-3 0,0-1 11,5 4 1,2-1-1575,2-2 0,-1-2 1675,16 2-28,-13-5 0,2 0-265,-6-2 0,-1-1 220,1-1 1,0 1-873,-1-1 0,0-1 849,14 3 1,0 0-17,-16-3 0,0-1 6,10 3 0,3 0 22,3-2 0,0-1 653,-13 0 0,1-1-676,18 0 1,1 1-6,-19-2 0,1-1-465,11 0 0,6 1 0,-4-1 510,0 0 0,1 1-30,1-1 0,3 0 0,-1 0 59,-9 0 1,-2 0 0,3 0-8,-2-1 0,4 1 0,-1 0 0,-1 0-171,4-1 1,-1 1 0,1-1 103,6 0 0,1 1 0,-6-2 28,-10 1 1,0-2-236,2 1 1,6-1-1,1 0 1,-2 0 220,1-1 1,-2 1 0,3-1-10,-1 1 1,2-1 0,1 0 0,-2 0 309,5-1 1,-2 0-1,-5 0-310,-2 0 1,0 0 9,7-2 0,4-2 0,-4 0 18,0 0 1,-3-1-48,-8 2 0,0 0 0,-2 0 14,2-1 0,-4 0 1817,10-5-1805,-6 2-1346,-3 0 1312,13-5 44,-17 6-11,13-6 445,-19 8-467,14-6 35,-10 5 1,2-1-14,1 0 0,1-1-11,14-4 0,-2 0 0,-18 7 0,-1-1 5,11-4 1,-2 0-17,3-4 2279,0-1-2223,0 0 0,1 0-2291,5-3 2246,-10 6 0,-1 0-11,-1 0 11,-13 7 22,-3 0-33,4-4 11,-3 2 0,3-4 22,-5 5-22,0 0-33,1-1 2279,21-12-2230,-12 8 1,0 0-17,19-12-1134,-12 8 0,-1 2 1134,-8 4 2268,18-11-2268,-10 6-663,-7 5 663,-1-1-11,-13 9 0,-2 1 2979,12-9-2968,-9 7-33,13-10 33,-16 12-2406,3-3 2406,-7 5-68,3-1 57,-1 1-45,1 0 45,-1 2-45,-2-1 56,0 0-3277,0 0 377,-13 1 2900,-10-1 0,5 1 0,-2 0 0</inkml:trace>
  <inkml:trace contextRef="#ctx0" brushRef="#br0" timeOffset="34757">15768 12210 9543,'-21'-6'717,"4"2"-347,14 2-90,-2 2-78,0-1 11,-2 0-2821,-15-4 2765,6 1-23,-11-1 224,1 1 1,0 0-124,-7 0-195,-4 0 0,-4 1 16,14 2 0,-3 1 70,-7 0 1,-6 1 0,5 1-127,2-1 0,2 2 0,-15 0 0,2 3 2526,4 7-2526,10 0-1553,7-2 1,-2 1 1557,0 3 1,1 0-6,4-3 0,0 0-209,-9 7 1,2-2 309,0 1-985,1 0 1,-1 2 917,-4 8-1,12-12 1,2 1 345,-1 7-379,9-8 90,-6 16-68,8-6 374,-3 7-368,9-6 0,2-1 2296,0 1-2324,0-2 0,1 0-2235,1 7 2235,0-8 2257,0 6-2246,7 3 1,2-1-12,0-2-40,4 5 1,4-2 39,4-10-78,3-2 72,13 1 1,1-2 3123,-6-3-3118,5 0 0,-3-1-3277,-14-7 3264,7 4-340,-5-5 1,4 1 313,15 5 0,1-2 39,-10-2 0,0-1-19,2-1 0,3 1 1,-6-2 181,8 2-197,-6-2 1,4 0-7,11-3 1,1-2 56,-9 1 0,-1-1 228,-5-1 0,1 0 1,-2-2-257,2-2 0,-4 0-173,4-3 184,9-3-32,-7 0 55,-9 0 1615,0 0 0,1-1-1629,0-2 13,8-10 1,9-9-1,-7 4 17,-18 10 0,-1 0-1025,14-13 1,5-7-1,-8 4 1036,-18 9 1,-4 1-12,2-1 1,-1-1-1158,-1-2 0,-1 0 1196,1-13 13,-2 0-47,-3 4 1,-3 9 45,-1 1-1518,0-10 1462,0 11 22,-2-8-34,-5 5-22,-7-9 1529,2 6-1552,-7-7 23,8 21 23,-13-15 44,11 16-34,-8-7-10,10 13-23,-1-2-34,-13-11-11,9 8-78,-19-16 168,16 14-101,-15-10 11,3 5 0,-1 1-78,0 2-12,7 8-44,-1 0-2032,-13-2 572,10 7 1,-2 1-1,7 0 1,-1 1 1924,-6 1 1,4 1 0,10 2 0,5 0 0</inkml:trace>
  <inkml:trace contextRef="#ctx0" brushRef="#br0" timeOffset="36328">15681 11348 12154,'-14'-1'728,"0"-1"-571,4 2 179,0 0-257,0-2 123,-1 1-169,-1-1 68,0 0 56,-14 2-135,8-1 45,-10 1-55,11 0-3289,-6 2 3139,3 1 194,-3 3-56,6 0 0,-3 3-2246,-2 2 2257,1 0-11,2 2-56,7-6-44,-12 23 77,11-14 23,0 7 0,2 1 0,6-7 2269,-2 11-2269,6-15-90,1 14 90,0-11-45,0 10 23,0-12 3298,2 13-3239,2-9-3314,10 19 2983,-1-19 272,4 5-12,-2-9-56,-2-6-2190,11 3 2280,6-2 0,0 0 11,8-3 1100,-8-5-1111,1 1 12,8-2 16,-13-1 0,0-2-17,12 1 0,10-4 0,-23 1 34,-3 0-67,-2 2 33,-6-1 1158,-7 2-1169,-2 1-22,-2 1-12,0 0 2944,-2 0-6187,0-3 2735,-1-2 0,0 1 0,0 0 0</inkml:trace>
  <inkml:trace contextRef="#ctx0" brushRef="#br0" timeOffset="42218">10845 12591 13824,'7'-20'0,"0"4"0,-5 12 0,1 1 0,-1-2 11,3 0 11,-3 1-44,4-2 22,-3 2 0,2-1 0,-2 2 22,2-2-22,-1 1-11,1-1 11,-2 1 0,5-4 0,-2 2 0,4-4 0,-3 5 0,0-3 0,2 0 11,1-2-22,1 1 0,0-2 11,1 0 11,11-10-11,-8 7 0,5-2 0,0-1 0,-3 2-518,20-14 518,-20 16-3250,16-11 3250,-12 10 11,7-4 11,-8 6-44,1 0 11,2 1-2174,1-1 2185,17-4 45,-8 3-182,12-4 137,-13 6 11,14-5-11,-21 6 0,0 1 0,1 0 0,0 0-11,0 0 0,-2 1 78,10-3-39,-10 4 0,2 0-28,13-4 11,4 0 0,2 1 0,3-1 1028,-11 4 0,2-1-1028,-1 2 1,-1 0 292,-3 1 1,0 0-294,13-1 1,1 0-29,-7 1 0,-3 2 17,-8 0 0,-1 1 0,0 0 0,-2 0 55,12 1-33,2-1 1,1 0-241,-15 0 0,1 1 218,17 0 0,-1-1-11,4 1-12,-6 0 1,0 1 22,-14-1 0,-1 1 983,15 0 1,-1-1-984,5 1-1384,-11 0 0,3 0 1384,1 1 0,0 1 11,0-1 1,2 0-537,-5 2 0,3 0 0,-5 1 508,-8-1 0,0 0-228,8 1 0,4 1 0,-6 0 245,8 2 117,-10-3 0,-1 1-106,1 0 280,19 3-190,-11-1-62,-11-2 0,0 0 1413,10 2-1396,1 1-39,-7-2 0,0 0-51,5 2 604,-3 0 1,-2-1-582,-9 0 540,15 5-495,-17-4 3197,19 7-3130,2 0-73,-15-6 0,0 1-28,16 5 11,3 1 1,-22-7-2909,13 6 2897,-17-6 81,5 2-70,-10-2 56,21 14-67,-15-8 5,9 6 1,0 0 6,-8-5-1,4 4 0,-2 1-11,-10-7 3276,6 7-3126,-10-8-139,-4-4 0,4 2-22,9 10 11,-5-6 11,4 6 11,-9-12-10,-5-5-35,-1 1 46,0-1-3300,1 6 3162,0-2 137,1 2 0,-1-3-22,-2-4-89,1 0-2869,-2-2 470,0 0 3307,-3 0 0,3 0 0,-2 0 0</inkml:trace>
  <inkml:trace contextRef="#ctx0" brushRef="#br0" timeOffset="44385">10844 12857 13240,'29'-2'539,"-1"1"-349,-3 4-44,2-2 22,6 0-51,-4 1 1,1-1-17,16 1-23,-4-1 0,-1 0-3346,7 0 3279,-17 0 1,-1-1 10,13 0 34,1 0-17,-2 0 1,2 1-18,-7-1 0,1 0-778,-1 1 0,1 0 0,-2 0 767,-1 0 0,-1 0-730,10 1 0,-1 0 724,-17 0 1,0-1 758,6 1 0,3-1-753,6 0 1,0 0 4,-15 0 1,0-1-17,7 0 0,2 0 0,-3 1 0,17-1-11,0 0 0,1 0 11,-24 0 0,-1 0 5,15-1 1,-2 1 5,2 0 11,0-1 1,3 1-23,-16-1 0,1 1 948,16 0 1,1 0-949,-19 0 0,-2 0-11,26 0 11,-16 0 0,-1 0 5,-8 0 1,1 0 12,7 0 1,4 0 0,-3 0-13,-7 0 0,0 0-1,15 0 1,0-1-6,0 0 5,-12 1 1,0-1-382,16 0 381,-17 0 1,0 1 5,11-1 1,-1 1-901,-11 0 0,0 0 878,16 0 874,-16 0 1,0 0-842,12 0-89,-2 0 89,-1 0 180,-5 0 1,1 0-203,7 0-6,0 0 0,-1 0 6,-8 0 0,14 0-1853,-23 0 1820,2 0-1405,21 0 1426,-15 0 1,0 0-44,0 1 1,0-1 54,1 1 0,2-1 5,12 2 1,-1-1 5,2 0-17,-7 0 1,-4-1 16,-19 0 1452,-5 0-1463,-5 0-11,25 0 11,-9 0 2187,22 0-2165,0 2-11,-12 0 1627,-5 0 0,-2-1-1610,-6 1 373,3-1-368,-20-1 23,-1 0 23,2 0 21,1 0-66,0 0 33,-1 0-3344,-3 0 0,-9 0 2677,-6 0 0,2 0 1,0 0-1</inkml:trace>
  <inkml:trace contextRef="#ctx0" brushRef="#br0" timeOffset="46860">10741 12986 12120,'-8'27'392,"2"-3"-291,9-10-22,3 0 10,3 2-22,2 0-11,0 1 146,7 8-124,-5-6 203,11 11-214,-10-13-3335,15 10 3413,1-2-89,3 0 23,1-1 33,5-2-28,-9-5 0,1 1-62,-8-6 0,0 0-16,17 9 0,-2-2-991,-8-5 1007,-7-3 0,1-1 2292,16 6-2314,-10-3 0,9 4 45,-14-5-2720,8 4 2641,-6-3 34,6 3-22,6 0 948,8 1-908,-16-9 1,5 1 0,-3 0 42,0-1 1,1 0-634,2-1 1,4 1 0,-4 0 588,-1-2 0,-2 0 1117,0 1 0,2-1-1117,16 3 0,-3-1-17,-23-4 0,1 0 56,12 1 0,5 0 0,-5-1-40,-10-2 1,-2 0 6,16 0 0,-1 1 2184,4-2-2173,1 1 72,0-1 1,2 0-79,-17-1 0,0 1-23,20 0 1,-2 1 39,-22-1 0,-1-1-3015,23 3 2986,-14-2 1,-1 0 5,-9 0 1,0 0 22,9-1 0,1 0 22,1 1 0,1-1-804,-8 0 1,0 0 747,10 0 0,1 0 73,0 0 0,-2 0-73,-9 0 1,0 0 27,17 0 0,-1 0-5,2 0-29,-18-1 1,-2 0-6,8-2 0,-3-1-397,-1-2 453,11-2 0,-7 0 644,11-3-593,-11 4 0,0 0-74,10-3-33,-10 3 0,0 1 0,-2 0-194,-5-2 0,0-1 138,5-1 1075,-8 1 0,2-2-980,11-6 0,1 1-28,5-1-11,-4 1 0,5-1 15,-12 6 0,0 1 0,-3 0 8,15-6-12,4-1 0,-4 0 2287,-22 7-2309,4-3 957,-10 3-946,1 0 11,5-2 1,2-1-12,8-3-1542,8-4 1,2 1 1508,-3 1 33,-10 5 0,-1 0 557,1 0-557,2-6 11,-4-1-11,-3 0 0,-6 2 0,-1 1-11,-1 1 0,3-1 0,0 0-12,-8 7-10,6-4 66,-12 8 3243,3-3-3193,-2 4-94,11-12 22,-10 11-22,7-7 22,-11 11-11,2-3-11,-3 4 22,1-3-34,-2 4-3254,-2-1 2457,-10 1 1,7 0 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07:35.909"/>
    </inkml:context>
    <inkml:brush xml:id="br0">
      <inkml:brushProperty name="width" value="0.09071" units="cm"/>
      <inkml:brushProperty name="height" value="0.09071" units="cm"/>
      <inkml:brushProperty name="color" value="#FF0000"/>
    </inkml:brush>
  </inkml:definitions>
  <inkml:trace contextRef="#ctx0" brushRef="#br0">7609 14622 11257,'-25'25'516,"0"2"-483,6 4 46,-3 8 0,0 3-63,8-16 1,-1 3-129,-3 7 0,-3 12 0,-1 2 0,0-2 0,6-11 112,2-6 0,1-2-820,-5 10 1,-4 10 0,4-7 0,13-21-1666,9-21 3848,2 0-1352,15-3 825,-7 1-836,20-2-2215,-16 3 2271,28-1-101,-9 2 867,-9 0 0,1-1-794,-1 1 0,0 0 128,16 3 1,2 0-106,-13-1 0,3 0-715,3 1 1,4-1 0,-5 1 663,-12-1 0,-1-1 22,10 0 0,-3 0-10,-16-1 167,-7 0 1943,-6 0-2032,-2 0-1318,0 0-520,-5 0 2567,-3-1 0,1 1 0,0-1 0</inkml:trace>
  <inkml:trace contextRef="#ctx0" brushRef="#br0" timeOffset="680">7721 15011 10630,'3'30'1098,"0"7"-862,-3-15 10,0 12 292,0 9-326,-1-16 1,0 0-124,0 0 1,-2 0-39,-2 9 0,-1-1-1154,-3 7 1103,4-15 0,-1 0 34,0 7 11,0 8-45,3-16-12,0 4-88,3-16 88,0-7 12,0-2-168,0-4-3109,0-1 475,0-3 2802,0-3 0,0 1 0,0-1 0</inkml:trace>
  <inkml:trace contextRef="#ctx0" brushRef="#br0" timeOffset="2427">12437 14660 9465,'36'3'112,"2"0"-101,-4-3 0,4 0-413,3 0 402,4 0 22,1 1 0,-15 18 1,6 13-1,-2 3 1,-6-7-18,-8-8 1,-3 1 30,3 12 1,4 8-1,-6-1 1,-14-10 41,-35-5-78,6-8 0,-3-1-146,-1-8 1,1-3 55,-19 2 62,14-3 0,0-1-28,-13-2 56,4 1 0,2-2 67,5 0-44,5 0 44,6-1 24,4-2-192,11 2 159,1-1-69,21 2 22,-1 0 213,25 0 141,-9 0-230,11 2 44,6 2-213,-15 1 34,8 2 12,-20-1 32,-1 0 1,-2 0-22,9 6-12,-6-3-11,9 5 33,1 4-21,-6-3-1,6 4-11,-2-2 23,-8-5 179,2 4 324,-11 6-336,-4-6 23,-2 9 134,-5-4-66,-3-5-124,-1 2 358,-12 0-257,1-6 10,-8 4 58,-12-4-57,4-4-45,-15 1-3348,8-5 3314,11-4 1,-2 1-191,-15 0 17,15-1 0,1 0-17,-10-4-471,4-5 1,1-2-438,-3-2-184,8-1 1,4 0-2069,9-1 2611,5-1 0,5 7 1,3 2-1</inkml:trace>
  <inkml:trace contextRef="#ctx0" brushRef="#br0" timeOffset="3401">10951 14781 12042,'-26'14'672,"3"-1"-459,12-5-34,-4 2 225,-10 9-247,-16 10-152,20-15 1,-2 2-6,-13 6 0,-3 2 0,6-3 0,-1 0-1639,-7 4 1,0 1 1619,10-7 1,3 0 18,4-3 0,4 0-33,-3 2-494,-2 9 101,10-10-246,-2 5-1009,14-14 493,1-3-571,1-1 1759,1-3 0,0 0 0,0-1 0</inkml:trace>
  <inkml:trace contextRef="#ctx0" brushRef="#br0" timeOffset="4084">10445 14849 10753,'26'26'549,"-2"-3"-336,-3-1-79,0-3 113,18 10-1886,-15-11 1,1 1 1448,0-1 0,0 1 240,0 0 0,-1 1-654,-2 0 1,-1 0 670,9 10-34,-12-11 1,-2 0 56,3 3-23,-3-3 23,-4-2-79,-2-5-11,-3-4 11,-2-2 2258,0-4-2269,-2 1 3276,1-2-3161,-3-1-1806,0 0 122,2 1-1344,0-1 2913,3 1 0,-2-1 0,0 0 0</inkml:trace>
  <inkml:trace contextRef="#ctx0" brushRef="#br0" timeOffset="4988">14080 14977 9991,'27'-1'56,"0"0"-45,-8 2 90,7 1-79,9-2 23,6 2-248,-5-2 1,2 0 213,-9 1 0,2 0 11,4 0 1,3-1 0,-3 1-18,-2 0 1,-2 1 11,9 0 0,-2 0-17,6 1 0,-11 0 0,-9 0-68,-8-1 34,-8 0 34,-3-2 34,-3 1-504,0-1-1446,0 1 1333,-1-1 0,1 0 1</inkml:trace>
  <inkml:trace contextRef="#ctx0" brushRef="#br0" timeOffset="5565">14077 15181 8758,'25'0'1468,"9"0"-1277,-16 0 0,13 0-12,-6 0 34,4 0-79,-4 1 1,1 0 10,17 1-56,-13 0 1,0 1-3367,14 0 2482,3 2 817,0-1-715,-14-1 0,1 0 693,14 2-25,-18-3 1,-1 0 24,3 0-22,-2 1 11,-13-2-90,-1 0-34,-12-1-178,-3 0 1246,1 0-2064,-2 0-326,2 0 1457,0 0 0,-1 0 0</inkml:trace>
  <inkml:trace contextRef="#ctx0" brushRef="#br0" timeOffset="6439">15456 14653 13173,'7'26'123,"0"-1"-123,-5-5 68,0 2-57,0 3-11,1 4 34,-2 2-11,2 17-23,-3-23 0,0 1-6,1 11 0,-1-2 6,0 12-11,0 0 11,0-34-3277,0 0 2680,0-11-2680,0 0 1545,6-7 365,4-3 1367,4-7 0,-4 6 0,-3 2 0</inkml:trace>
  <inkml:trace contextRef="#ctx0" brushRef="#br0" timeOffset="7999">15904 14673 9028,'17'-12'414,"0"3"-223,-8 8-23,2 1-3445,10-2 2470,-3 2 1734,8 0-770,4 0-101,-7 0 112,2-1 0,1 2-56,0 1 112,13 1-212,-20 3 133,-1 0 146,1 6-134,-4-2 11,3 6-67,-6-6-79,1 6 1,-5-5 3253,1 5-3070,-4 1-116,-2-3-23,-1 7-22,-2-8 179,0 8-101,0-6-56,-4 6 56,-4 0-3400,-7 3 3263,0-1 25,-1-1 135,-1-2-146,4-5 45,-5 4 11,5-7 33,-4 6-89,3-5-2324,-3 4 2346,-4-1 2258,6-4-2235,-6 4-124,-5-1 102,14-8-23,-6 3-112,15-9 112,2-1-68,-1 0 46,1 0-202,-1 0 3500,0 0-3350,1 0 152,-1 0-78,6-2 0,0 2 0,7-1 22,-1 1-22,6-2-33,-2 2 33,4-2 0,-4 1 33,6 1-10,-4-1 10,3 1 35,-5 0-68,-1 0 22,1 0-11,1 1 0,1 0 34,2 2-11,2 1 11,1 0 223,16 5-268,-8-2 12,9 1 32,-15-3-44,-2-2-67,-7-1 67,-2 0 23,-6-2 10,-1 0 57,-3 0 347,0 0-616,-1 1-3098,1-1 2667,-1-5 1,-1 4 0,0-5-1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08:42.542"/>
    </inkml:context>
    <inkml:brush xml:id="br0">
      <inkml:brushProperty name="width" value="0.09071" units="cm"/>
      <inkml:brushProperty name="height" value="0.09071" units="cm"/>
      <inkml:brushProperty name="color" value="#FF0000"/>
    </inkml:brush>
  </inkml:definitions>
  <inkml:trace contextRef="#ctx0" brushRef="#br0">12856 4317 10316,'-22'-11'415,"3"2"-303,11 7 0,-2-2 17,-22-6 0,-6-1-152,9 3-1616,-9-4 1,1 2 764,18 7 1723,-12 0-849,-8 2 0,-1 1-140,14-1 1,1 0 167,-16 1 0,2 0-28,13 0-2142,3 0 2186,-7 3 2099,8 1-2110,-6 4-21,-10 8 77,-1 2-89,-1 2 0,9-2 0,16-8 257,-3 5-257,3-3-6,-2 8 0,-1 2 6,-5 8-6,8-8 1,0 0-133,-5 15 127,11-16 11,-2 9 11,5-11-2249,1 1 2261,-1 9-23,1-9 2237,0 10-2181,1-9 60,1 24-116,1-14 84,1 13 0,0 1-84,1-7 839,0-2 0,0-2-828,0-6-2757,4 12 2757,5 0-11,1-1 0,3-4 0,-2-14-11,2-1-1111,2 0 1122,1-1-11,0-1 22,0-1 1,1-2-12,-1-1-12,9 7 12,-7-6-33,9 4 22,-8-7-57,14 5 35,-7-5 22,11 5 2268,-10-6-2313,3 0 45,-1-1-2280,1-2 2291,-1 0-40,-4-4 1,1-1 39,6 1-34,-4-2 1,-1 0 11,-4-1 11,5-1-1,2-3 12,9-9 6,-6-1 0,1-2-6,-8 3 0,-1-1 0,7-3 0,-3 0 33,4-2-22,-10 6 1,0-1-1,-1 0 0,0-1 375,1 1 1,-2 0-331,15-12-831,-12 5 1,-2 0 819,7-7 886,-2 0 0,1-3-852,-4 0 0,-1 0-40,-5 6 0,0-2 0,4-4 0,-3 1 1513,-3-3-1300,-6 4 0,-1-1-56,-2 4 0,-1 0-123,1-5 0,0 1 62,-2-13-541,-3 14 1,-2 1 561,1-8-152,-2 8 1,0 1 62,-4 0-1619,-14-14 1642,-1 8 1753,-6-5-1787,4 14 1142,-4 4-1198,4 5-499,-10-3 476,6 6 12,-2 1 0,-1-1 11,-6-2-68,7 2 1,1 1-134,5 1-57,3 1-638,-4-1 44,8 3-302,-5-1-157,9 6 901,-8 0 1,11 1-1,-4 0 1</inkml:trace>
  <inkml:trace contextRef="#ctx0" brushRef="#br0" timeOffset="7215">16702 11851 8322,'-21'-1'627,"4"0"-425,11 1-79,1 0 12,-1 0-23,-1 0-12,-1 0 1,0 0 112,-1 0-179,-1 0 89,-5 0 34,3 0-135,-2 0 23,4 0-33,1 1 156,-6 1-101,4 2-45,-5 1 90,5 1 34,-8 1-90,5 0 0,-16 9-56,17-7 0,-8 4 22,12-6-44,-1 4 22,2-3 0,-1 5-34,2-5 79,2 1-45,-6 8-11,3-3 11,-2 7-34,3-6-3243,2 1 3207,-1 6 37,1-4 33,-1 5 22,1-8-67,-3 11 45,3-9 0,-2 8-33,4-5 3309,2-2-3284,2 11 20,2-13-12,5 5-34,-1-13 0,14 11 46,-8-7-24,15 11 46,-9-9-34,-2 0-3277,3-2 3117,-3-3 71,0-1 55,1-2 34,0-1-11,-3-2-2246,9 1 2279,-6-2-11,-1-1 2269,-2 0-2269,-3-1-2291,5 0 2280,-2 0 0,6 0 23,21-2 2290,-18 0-2291,25-5-22,-32 3 124,11-3 3152,-8 1-3060,1 0-104,-1-2 45,8-3-3434,-3-1 3252,5-1 70,-9 2-23,-9 4 45,0 1 146,1-1-112,-3 1-1932,5-8 1909,-8 7 2303,5-6-2303,-5 5-2302,1-1 2325,2-5 22,-3 3 23,2-3 44,-4 4 528,-2-15-539,-1 8 2157,-1-11-2280,-1 11-2235,0 0 2291,0-6 2201,-1 5-2279,-1-2-23,-2 7 67,-9-12-44,2 4-46,-3 0 1,0 1 3287,-1-1-3305,-4-4-5,11 17-380,-11-5-45,5 5-68,-11-3-672,5 6-440,-5 2 1,-1 2 818,-7-2 1,-10 2 0,30 1 0</inkml:trace>
  <inkml:trace contextRef="#ctx0" brushRef="#br0" timeOffset="9580">8786 13609 11269,'29'-21'67,"-2"3"-123,-5 11 56,0 1 0,2 2 39,8 1 0,2 2-1678,-9 4 1,0 1 1642,16 2 0,-2 2 19,0 10 89,-8 5-34,-15-4-2301,-3 2 2323,-1 15-65,-7 6 32,-5-10 0,-3 1-45,-5 12-11,1-20 1,-3-1 44,-19 8-34,3-8 76,-11 4-76,7-10 12,0-3-34,-11-1-1546,12-7 1468,-6-1 1500,16-6-1489,2 0-158,2-2 225,1-1 2166,2-1-2166,2-1-22,-1-1 10,5 3-21,-1-2 33,4 3 252,0 1-274,2 0-2326,1-3 2382,3 2 2234,4-3-2335,3 2 33,5-1 23,26 2 67,-10 0-1162,5 1 0,0 1 1106,5 0-79,-12 0 1,-1 0 1943,10 0-3504,-8 0 1,-2-2 1255,-1-2 1,10 1 0,-36-1-1</inkml:trace>
  <inkml:trace contextRef="#ctx0" brushRef="#br0" timeOffset="10564">10552 13555 12692,'-25'-15'582,"-4"3"-469,-1 12-80,-5 0 12,-2 2 45,0 2-57,4 3 68,4 1-101,6 0-67,6-1 56,4-1-45,6-1 0,3 1-158,3 2-357,3 5 213,5-1 44,4 3-2963,5-3 2915,12 2 362,-4-3 11,-1-2 0,1 0 12,9 4-23,13 3 0,-14-3 0,11 8 0,-15-5 23,7 8 33,-21-11 0,-3 0 448,-8 0-247,-5-6-21,-6 6-12,-5-4 381,-19 6-448,2-4 179,-14 3-146,6-6 1,-2 0-73,11-5 0,0 1-51,-14 1-62,17-3 1,0-1-6,-4 1-56,5-2-23,5 1 2508,3-1-3584,6 0-2122,2-7 2457,6-2 1,2 0 0,1 3 0</inkml:trace>
  <inkml:trace contextRef="#ctx0" brushRef="#br0" timeOffset="11156">11207 13119 12456,'0'28'784,"0"2"-447,0 13-169,0-7-123,0-10 0,0 0 0,-1 12-45,1 2 56,-2 1-45,1 0 0,-2 0-6,2-13 1,0 0-6,0 13-6,0-15 1,0-1-17,1 13-3255,-3-5 2747,2-7 149,-1-10-347,1-15-1559,1 2 237,0-3 2050,2 1 0,0-1 0</inkml:trace>
  <inkml:trace contextRef="#ctx0" brushRef="#br0" timeOffset="11519">10886 13575 8725,'27'0'941,"-2"2"-571,-5-1-113,2 3-77,1-1 33,2-2-3459,-1 1 3347,3-2-101,0 0 0,4 0-2224,1 0 2235,0-2-11,0-1-22,-4-2-3138,18-7 3160,-19 5 0,4-2 0,-22 7 0</inkml:trace>
  <inkml:trace contextRef="#ctx0" brushRef="#br0" timeOffset="12317">11580 13722 7470,'31'-9'919,"-2"-1"-718,-10 3-10,3-2 560,7-5-337,-6 3-190,5-5 23,-11 4 101,3-7-158,-7 5 45,2-4 79,-10 6 582,-1 0-571,-2 4 67,-1-4-313,-3 5-1,-10-8-89,-1 5-12,-10-5-10,2 6 66,-19-2 12,15 5-22,-14 0 56,16 5-57,-5 7-22,4 1 0,-1 8 11,11 2-11,0 1-45,2 2 0,-1 23 11,7-15 12,-1 17-45,7-20-34,1 10 101,3-10-11,3 7-157,11-6-3109,17 1 2658,-6-5 283,11-4-620,-13-15 0,0-1-120,11 0 124,-7-3 0,0-1 952,4-4 0,-16 2 0,-3-1 0</inkml:trace>
  <inkml:trace contextRef="#ctx0" brushRef="#br0" timeOffset="12844">12189 13558 12479,'6'36'908,"-1"0"-707,-5-7-44,0 4-56,0 2-11,-2 2-34,-1 3-23,-3 2-894,-2 4 861,-1 3 17,4-24 0,0 0-586,-3 24 569,1-4-199,3-7 1,-1 1-172,1-1 28,1-6 0,0-5-1865,2-16 201,0-6-771,1-2 2777,0-10 0,0 5 0,0-5 0</inkml:trace>
  <inkml:trace contextRef="#ctx0" brushRef="#br0" timeOffset="13373">12213 13579 6070,'11'-8'873,"1"1"13,-1 2-573,-1 3-33,4 0 270,2 2-181,-1 0 113,4 0-79,-3 1-32,8 6-237,-5 1 135,4 6 33,-5 6-257,-5-2 280,3 29-224,-11-20 56,-1 18-3434,-6-19 3364,-13 10-9,1-11-22,-12 6 22,-11-11-145,8-8 22,-13-2-78,13-8-482,-6-4 437,12-3-112,-1-5 3201,14-1-5162,5-10-145,2 7 2386,11-7 0,-5 13 0,4 2 0</inkml:trace>
  <inkml:trace contextRef="#ctx0" brushRef="#br0" timeOffset="14023">13235 13633 14014,'-33'-18'347,"-1"5"-302,3 13-23,-6 2-11,7 2 1,0 1-12,-14 3 0,16-1 0,1 1-101,-13 8-22,9 0-1412,4 11 1019,16-11 135,17 2 67,10-12-66,30 0 391,-15-3 0,-6 0 0,0-1 0,3 2-11,0 1 12,12 3 44,-1 5 324,-3 2-189,-12-1 437,-13 5-348,-8-10 156,-1 11-110,-2-9-24,-7 5-89,-5-4-3482,-10 1 3393,-7-2-7,4-3 1,-3-2-202,1-2 0,-1-1-831,0 1 1,0-1-464,-16-3 897,15-8 1,15 5-1,1-5 1</inkml:trace>
  <inkml:trace contextRef="#ctx0" brushRef="#br0" timeOffset="16008">9754 15080 11470,'-3'23'796,"-2"0"-606,-3 5-78,-1 2 68,0 3-3457,1 1 2358,0 1 1293,2-6 0,1 0-374,-1 4-12,2-5 1,1-2-45,2-11 45,0 1-45,1-13 11,0-1-615,0-2 3936,0-7-3243,0-3 296,9-24-318,-1 3 11,9-16 68,0 10-90,-5 9 0,1-1-11,7-13 11,-3 9 0,-1 2 0,2-1 0,6-5 56,2 7-146,-9 13 79,7-5-3266,-12 16 3117,-3 3 149,0 1-112,-2 2 123,0 0 157,-2 0 44,3 4 12,0 4 11,2 6 22,-1 5 3030,5 29-2476,-8-16-722,-1 6 1,-2 3-90,-4 6 33,-2-14 1,-1-1-23,-1 7-11,-7-1 11,6-22-12,1 3 12,3-15-11,2-2-1020,-1-2 975,1-6 0,1-2 45,5-10-56,9-17-1035,2 2 1051,-4 11 1,-1-2-40,8-13 51,-3 10 0,0 0-28,8-15 39,0 6 0,2 2 17,-1 1 11,-7 11 0,0 2 0,5-1-34,-10 10 12,2 0-1,-9 10-55,-1 0 67,1 1 11,-1 0 100,2 0 1170,1 4-755,4 13-246,-1 3-73,-2 7 1,-1 3-85,-1 4-62,-2-8 1,-1 2 100,-4 0 0,-1 0-50,1 8-68,-1-8 1,0 0-3311,-1 2 3308,-5 14-9,0-12-426,-2-2 1,1-1 370,0-5-1890,-3 11 1923,9-28-34,0-2-111,1-4-465,0-1-308,0-4 391,1-6-2129,5-4 3475,1-3 0,0 7 0,-3 3 0</inkml:trace>
  <inkml:trace contextRef="#ctx0" brushRef="#br0" timeOffset="17103">10680 15467 12244,'3'20'1199,"0"0"-975,-4-6-23,-1 1-44,0 2-56,-3 0 134,2 12-157,0-7 1,0 7-46,2-9-10,0 0 22,-1 6-34,2-7-11,-1 3 22,1-12 57,-3-1-79,3-5 0,-1-1-2857,1-3 2173,0-4-403,0-2 1087,7-16 0,-5 13 0,6-8 0</inkml:trace>
  <inkml:trace contextRef="#ctx0" brushRef="#br0" timeOffset="17722">11702 15131 13678,'-13'23'605,"-5"3"-415,-4 1-22,-8 5-630,-6 2 479,17-16 0,-2-1 84,1-1 0,-1 0-79,-6 4 1,0-1-113,-9 7 34,-5 1 53,25-15-569,6-5-683,6-3-694,2-3 996,2-1 1,0 0-1</inkml:trace>
  <inkml:trace contextRef="#ctx0" brushRef="#br0" timeOffset="18123">11423 15079 11448,'11'24'1210,"3"7"-829,-5-10-168,5 7 0,-3-9 11,3 2-2871,7 12 2703,-3-6 335,7 9-290,-6-11-79,7 8-67,-8-10 45,3 5 0,-10-15-302,-2-2-360,-2-4-581,0-2-449,-1-2 1688,1-2 4,1 0 0,-4-1 0,0 0 0</inkml:trace>
  <inkml:trace contextRef="#ctx0" brushRef="#br0" timeOffset="19310">12147 15185 11403,'1'35'919,"-2"0"-661,-2-8 55,-1 3-66,0-2-135,-1 0-90,1-1-3299,-1-2 2359,2-3 951,-1-2 827,1-5-792,1-2-24,-1-4-21,2-1-12,0-5-11,0-1 3167,1-2-3279,-1-4 34,1-15 89,0-14-22,1-3-6,3 9 0,2 0-39,4-5-403,9-9 347,-4 14-3165,0 3 3113,5 2 30,-6 9 100,7 0 12,-9 9 22,3 0 44,1 2 375,3 2-251,0 1 3108,4 8-2645,-13 2-3664,4 18 3347,-10 6-224,0 0-23,-4 1 101,-5 5-123,1-17-45,-5 11-34,-1-17 23,4-7 3287,-2 0-3720,6-8 17,1-1-569,1-2-2281,0-13 2882,3 0 283,4-14-102,7 2 35,3-4 61,-2 7 1,1-2 106,9-12-118,-4 7 0,1 0 73,8-9 56,0 5-22,2 9 22,-15 15 481,20 2-99,-11 4 178,-1 11 0,-1 2-247,0 3 1,-7 6 0,-4 3-191,-7 3-1140,-3 0 1,-2 0 1050,-3 8 1139,-2-6 1,-3 2-1146,0-4-1,-2-1-1156,-4 3 1,0 0 1117,-7 14 0,2-13-549,5-10-2717,2-6 0,2-3 3689,5-4 1,4-5 0,0 0 0</inkml:trace>
  <inkml:trace contextRef="#ctx0" brushRef="#br0" timeOffset="20159">13039 15438 11224,'29'0'1468,"9"9"-1144,-21 0 114,15 9-180,-19-8 55,7 9-134,-10-6-78,0 5 67,-4-4-3445,-4 0 3308,0 2 81,-2 1-90,-1 0 90,-11 7 34,-18 6-78,0-7-46,4-8 0,1-2-10,-1-5-12,-5 2-23,14-7-224,1 0 23,5-2-22,0-1 145,8 0 3258,0-4-3202,1 1 34,0-4 0,2 2 11,0 1-45,0-2 11,0 3 45,2 1-11,0 0 68,21 2-102,-1 0 73,3 2 0,1 1-50,5 0-432,-6 2 1,0 0-1340,2-1-1243,10 0 3025,-6-4 0,-14 0 0,-3 0 0</inkml:trace>
  <inkml:trace contextRef="#ctx0" brushRef="#br0" timeOffset="21201">14312 15279 10641,'25'-2'583,"-1"0"-527,-11 2-11,4-1-1,9 0 1,5 0-28,-6 0 0,2 0-17,8-1 0,1 0-96,-5 1 1,-3 0-162,2 0-79,4 1-79,-17 0-873,0 0 279,-7 0 1009,-1 0 0,-7 0 0,0 1 0</inkml:trace>
  <inkml:trace contextRef="#ctx0" brushRef="#br0" timeOffset="21593">14356 15565 9196,'20'-2'1199,"-3"1"-897,-5 1-89,4 0-3490,4 0 2493,5 0 812,8-2 0,4 0-733,-13 1 1,2-1 409,8 0 0,6-1 0,-5 0-594,-5 1 1,-2-1-294,10 1 0,-2-1 1182,7 0 0,-18 2 0,-10 0 0</inkml:trace>
  <inkml:trace contextRef="#ctx0" brushRef="#br0" timeOffset="22265">15666 15112 11627,'-2'43'762,"-2"-6"-571,-3 6-180,-2-7 50,1-12 1,0 1-57,-2 0 1,0 0-1645,-2 3 1,1-2 641,-7 9 1846,7-14-1353,6-14 66,4-5-715,0 0 1097,8-9 44,1 1 3288,17-9-3305,-5 7-1610,7 1 1,4 2 1575,-4 3 0,2 0 63,5-1 0,1 2-61,-4-1 1,2 2-131,4-1 0,5 1 1,-6 0-34,-10-1 0,0 1-1159,26 0 0,-8-1 878,-32 1-21,-6 0 526,-4 0 0,-2 0 0,0 0 0</inkml:trace>
  <inkml:trace contextRef="#ctx0" brushRef="#br0" timeOffset="22675">15931 15167 11470,'9'31'1278,"-2"-6"-931,-4 4-224,-2-7-56,-1 5 12,0 1-6,0 3 0,-1 2-107,-1-7 1,0 1-914,0 11 0,0-1-801,-2 0-1490,3-12 3238,7-21 0,-4-2 0,4-2 0</inkml:trace>
  <inkml:trace contextRef="#ctx0" brushRef="#br0" timeOffset="23018">16923 15062 13465,'-28'27'370,"0"0"-157,4-1-180,3-5 1,-1 0-12,-12 11-764,10-11 1,0-1 741,-12 5-89,0-1-44,1-6-707,1-1-2437,1-4 3222,13-5 0,5-2 1,12-6-1</inkml:trace>
  <inkml:trace contextRef="#ctx0" brushRef="#br0" timeOffset="23403">16645 15009 13296,'5'27'550,"0"1"-315,2-4-134,3 2-3031,6 14 2974,0-8-44,5 11 651,-3-13-696,0-2 1,0 0-248,3 5-291,-1-4 1,1-3-2264,-1-7 684,1-2 1895,-5-11 0,-10-6 0,-2 0 0</inkml:trace>
  <inkml:trace contextRef="#ctx0" brushRef="#br0" timeOffset="24177">17270 14900 8445,'25'-5'1647,"6"1"-1479,-13 4 191,6 0 235,11 16-538,-13-6 78,10 14-100,-18-9-34,-2 12 0,-5-8 123,-2 10 45,-11-3-123,-5-7 34,-10 7-79,-20-8-12,8-5 57,2-6 0,1-1-34,4-3 0,-8 0-470,26-3 100,4 0-302,11 0 717,3 0-33,8 0 22,15 2-12,11 7 23,-2-1 135,1 5-3468,-19-3 3509,6 8-87,-9-3-2256,3 6 2234,-12-4 102,-3 0 111,-3 8-90,-3-6 202,-2 5 2257,-4-6-1830,-18 7 2355,-17-2-2961,-6-2-202,20-13 0,-2-3-73,-6-2 1,2-1-152,-9 0-219,11-1 1,1-2-779,4-3 1154,5-24 0,8 17 0,4-16 0</inkml:trace>
  <inkml:trace contextRef="#ctx0" brushRef="#br0" timeOffset="24739">18039 15162 11123,'25'-9'796,"0"1"-639,-1 7 11,3 0 134,3-1-156,1 1-113,12 0-33,-15 0 23,6 1-23,-18 0 0,-4 0 0,-2 0-269,-3 0-280,-4 0-2185,-1 0 1647,-2 0 0,0 0 0</inkml:trace>
  <inkml:trace contextRef="#ctx0" brushRef="#br0" timeOffset="25198">18063 15416 8445,'35'-3'1613,"-2"1"-1366,-14 0-11,2 2-35,2-2 438,20 1-617,-14 1 56,-3-1 1,2 1 22,15 0-708,-7 0 607,1 0-12,-23 0 12,-2 0-3277,0-2 664,-5-2 517,1-1 2096,-6 0 0,-1 2 0,-1 1 0</inkml:trace>
  <inkml:trace contextRef="#ctx0" brushRef="#br0" timeOffset="25824">19000 14869 13443,'0'30'739,"0"0"-470,0-4 22,0 3-44,0 5-57,0 2-56,-2-2 1,0 1-34,-2 7-1740,0-4 1,0-1 708,-3 2 941,0-3 467,2-6-512,3-18-112,0 0-997,1-8-33,1-1-2101,0-2 2760,3-2 0,-2 0 0,2 0 0</inkml:trace>
  <inkml:trace contextRef="#ctx0" brushRef="#br0" timeOffset="26694">19299 14990 9935,'22'-3'1110,"-2"1"-819,-12 2-56,2 0 34,0 0-89,1 0 189,6 0-246,-2 1-3302,11 5 3224,-9 1-11,6 2-12,-5-1-2268,0 1 2280,1 1-442,0 2 430,-1 1 2123,-1 1-1966,8 12-78,-10-9 0,5 8 224,-8 7-168,-6-5-45,-1 9-45,-19-4-11,0-13 588,-11 6-611,4-10-2245,-1-1 2268,-10 3-45,8-7-11,-5 3 23,11-7 2379,0 0-2402,9-4-33,-1 0-258,10-2 3291,0 0-3000,4 0 11,3 0 45,4 0-90,14 3 34,-8-1 11,17 5 12,-15-1 55,13 4-78,-10-4 79,14 3-79,-14-4-3277,16 5 3083,-21-6-423,4 2-962,-16-5 1579,-2-1 0,-2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09:38.747"/>
    </inkml:context>
    <inkml:brush xml:id="br0">
      <inkml:brushProperty name="width" value="0.09071" units="cm"/>
      <inkml:brushProperty name="height" value="0.09071" units="cm"/>
      <inkml:brushProperty name="color" value="#FF0000"/>
    </inkml:brush>
  </inkml:definitions>
  <inkml:trace contextRef="#ctx0" brushRef="#br0">20247 4648 7560,'-21'-8'538,"3"1"-337,11 7-122,0-1 784,-14-1-516,7 1-280,-11-1 224,2 2-156,5 0 224,-30 1-3636,18 9 3195,-8-4-494,15 12 576,13-10-2077,-13 16 2099,10-11-22,-8 10 23,9-11-23,3 2 2021,-2 11-2021,6-8 509,0 8-588,7-7-33,12 3 3336,-4-4-3325,13-2 34,-9-12-56,1-1 78,5-1 0,-5 0 359,9-9 33,-13 0-100,4-9 22,-7 1-135,-1-4 269,11-22-268,0 4-12,-7 10 0,1 0-33,5-8 45,-3-11-68,-5 19 101,-3-17 0,-1-2-157,-1 10 6,-1-2 0,-1 3 28,-2 19-12,0-4 12,0 10-45,1-4 0,-1 12 34,1 0 682,-1 2-716,1 6 34,-1 2-34,-1 6 22,-1 2-16,-4 11 0,-1 2 5,-1 5-11,-2 1 0,-3 6 0,2-4-23,-3 8-22,-3 3 1,1-1-462,5-13 326,-2 7 68,6-17-3165,0 4 2330,4-8 621,0 3-32,2-11-45,1-1-931,0-1 903,0-4 431,0 0 0,0-4 0,0-1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10:06.172"/>
    </inkml:context>
    <inkml:brush xml:id="br0">
      <inkml:brushProperty name="width" value="0.09071" units="cm"/>
      <inkml:brushProperty name="height" value="0.09071" units="cm"/>
      <inkml:brushProperty name="color" value="#FF0000"/>
    </inkml:brush>
  </inkml:definitions>
  <inkml:trace contextRef="#ctx0" brushRef="#br0">20232 4703 8243,'-29'-17'448,"3"4"-178,13 9-46,-2 2-3501,0-1 2537,-14 1 1656,12 1-860,-10 1-56,14 0 0,0 2-45,-13 9 23,10-2 22,-7 7 11,12-6-2268,-2 5 2257,3-4 2290,-2 4-2312,6-5 0,-3 9-79,5-1 11,-1 5-55,4-7 122,2-4-134,2-4 3358,8-3-3212,1-2 0,27-1 112,-14-6 773,5-16 0,-2-5-627,-3-5-147,-7-1 1,-1 0-67,0-3 112,1-1-1764,-5 9 0,0 0 1630,4-12 21,-7 14 1,0 1-2303,-1-7 2370,-1 1-488,-1-1 387,-1 1 28,1-6 0,-1-3-61,1-2 33,-1 3 0,-1 3 22,-1 8 0,1-12-22,-3 12 23,1-4-46,-2 18 2100,-1 7-2088,0 1 500,0 2-702,0 2 258,0 4-45,-1 3 3276,-2 6-3082,-1 5-1833,-10 17 1,-2 4 1613,-2 4 40,4-11 0,-2 5 0,0-2-49,1-4 1,-1 0-188,-1 5 1,-1 3 0,2-3-38,1-2 0,1-1-353,-3 15 1,3-4-107,11-15 149,1 9 1,2-25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15:52.253"/>
    </inkml:context>
    <inkml:brush xml:id="br0">
      <inkml:brushProperty name="width" value="0.09071" units="cm"/>
      <inkml:brushProperty name="height" value="0.09071" units="cm"/>
      <inkml:brushProperty name="color" value="#FF0000"/>
    </inkml:brush>
  </inkml:definitions>
  <inkml:trace contextRef="#ctx0" brushRef="#br0">3511 9346 9823,'0'14'448,"-1"-1"-223,-2-9-136,1 2-89,-1 1 269,-3 19-1017,3 2 770,-3 10-3118,4-5 3108,-2 9 10,1-7 0,-1 1-33,1-3 0,0 3 18,-2 3 1,0 4-1,-1 0-15,-1-7 1,-1 0 0,1-2 7,-2 14 0,1-2-772,-3-5 0,1-6 772,4-9-1317,-2 9 1294,4-9 884,-1-2 1,0 1-918,2-1-190,-5 20-101,7-33-304,-2 5-582,2-18 2052,0-6 0,-1 3 0,1-2 0</inkml:trace>
  <inkml:trace contextRef="#ctx0" brushRef="#br0" timeOffset="1978">3486 9453 8445,'27'0'101,"0"0"-45,-1 0 33,6-1-33,7-4-39,-5-1 0,1-1 17,-8 1 0,2-1-1127,2 0 1,4-2 0,-4 1 649,-1 0 1,-2 1 453,9-3 0,-1 0-716,-11 3 1,-1 1 716,23-5-1,-3 0 17,-15 5 0,0-1-17,13-3-753,-7 2 1,-1 1 752,3 1-22,9-2 1539,-18 4-1528,5 0 2257,-12 2-2257,1 1-23,-13 1 1,-3 0 3298,-2 0-3149,2 0-26,0 0-90,5 0 23,-4 0 33,0 0 269,-5 0 673,-1 0-864,1 0 102,-1 0-191,2 1 145,0 1-133,0 3 55,-1 0-101,1 2 12,-1 2 89,2 10-45,-2 0-1690,2 10 1,-1 3 1611,0 8 11,0-8 0,0 2 68,-2 6-79,1 0-317,-2-1 317,1 1 0,-1-1 0,0-2 22,0-2 1,0 1-12,-1 8-6,1-9 1,-1-1 50,-2 0-2219,-1-1 2096,1 12 2230,1 3-2163,1-14 0,0 0 0,1 11 0,0 1 0,0-24-2152,0 0 2141,0 1 22,0 0 201,-1-1-201,-1-2 2302,-3 5-2212,1-10-90,-5 6 23,6-15 3242,-3-1-2836,4-3-3,-2 0-90,-3 0-111,-5 1-68,-6 1-89,-1-1-68,-2-1 112,-9-1-100,6 0 245,-26 0-167,18-1-40,4 0 1,-3 0-40,6-1 1,-2-1-46,-6 0 1,-4 0 0,3-1 22,4 1 0,1-1-34,-13-1 1,5 0-102,16 1-3142,-7-1 3073,4 2 181,-9-2 23,8 2-22,-2 0-2190,-21 1 2234,17 1-11,-15 0-22,25 0-23,4-1 12,2 1 22,4-2 2179,-9 0-2190,3-1-1,-10-1-10,10 2 3298,-2-1-3093,-1 0-216,3 0 122,-23-3-78,24 4-22,-13-1-101,22 3-336,-9 0 201,4 0-212,-6 0-1166,8 0-1652,5 0 2863,1 0 1,3 0 0,1 0 0</inkml:trace>
  <inkml:trace contextRef="#ctx0" brushRef="#br0" timeOffset="2975">5824 9371 10226,'9'30'516,"-2"1"-269,-3-6-169,-1 7 12,0 4 10,-2 9-66,0 4-29,-1-21 1,0 0-362,0 2 1,0 1 366,0 0 0,0 2-1554,-2 12 1,0 0 1514,1-12 0,-1-2-6,-1 10 1,0-3-268,2 4 290,-1-7-56,2-6 44,0-6 358,0-5-458,-1-2 3000,0-8-6154,-2-2 3314,1-7 1,0 0 0,2 0 0</inkml:trace>
  <inkml:trace contextRef="#ctx0" brushRef="#br0" timeOffset="4686">5822 9327 7560,'25'2'773,"0"-1"-583,-8-1-100,5 0 78,7 0 202,6-1-269,6-3 11,0-2 0,9-1 0,-5 0-278,-6 1 1,1-1 184,1 1 1,6-2 0,0 1-1,-7 1-8,-4 0 1,-3 2-1,11-3 0,-2 0-11,-15 4 0,1-1 37,6 0 1,3-1-1,0 0-1660,7 1 1,0 1 1622,-9 0 0,1-1 0,-3 1-11,0 1 0,-4 1-1,4 1 304,-8-1 139,-6 1-207,-10 0-23,-9 0 35,1 0-124,1 0 3164,0 0-2880,1 1-340,-1-1 89,1 4-134,-1-2 101,1 2 46,0 2-57,-1-3-57,2 6 80,-1-3-46,1 3 191,2 9-135,-2-2-134,3 9 101,-2 14-101,-2-5 28,-1-9 0,0 1-1667,0 6 1,1-1 1613,0 18 25,0-17 0,0 2-181,-1-1 0,-1-1 181,1-7 0,0 0 0,-1 7 0,0 1 11,2 14-2126,-1 1 2126,0-14 0,0 1-228,-1-9 0,0 0 217,0 7 0,0-1 1903,0 11-1903,-1-4-1716,0-2 1761,0-3 1599,0-3-1633,0 14 599,0-23-566,-1 9 287,1-27-173,-1-2 3118,0-2-2820,0 0 295,-7 0-751,-2 0 0,-9 2 0,0 1 23,-18 5-23,7-3 0,2 1 0,-1-1 0,-9 0 33,-9 1 1,-2 0-40,21-3 1,1-1-12,-18 2 0,2-1-28,-2-1-169,18-2 1,0 1 213,-10-1 33,10-1 1,0-1-12,-2-2-3299,-7-5 3271,9 1 17,2-3 34,-2 3-12,-1-1-1150,4 3 1,-2 0 1150,-19-3-18,19 4 1,1 0 133,-10-2-105,14 4-34,-4-1-11,8 1-67,-5-1 134,2 0 2202,7 2-2314,-6 0 45,-1 2 11,2 0-2279,-9 0 2290,1 0 2258,6 0-2247,-2 0-33,8 0 0,4 0 11,1 0-11,1 0-33,-12 2 33,10-1-23,-9 2-21,13-1 10,1-1-33,2 0-56,-1-1-180,3 0-2974,-1 0 2457,6-5 1,-3 3 0,2-3 0</inkml:trace>
  <inkml:trace contextRef="#ctx0" brushRef="#br0" timeOffset="5787">8312 9219 9621,'7'28'504,"-1"-1"-256,-2-9-24,0 2-146,1 2 168,-1 2-100,0 5-34,-1-4 0,-1 3-39,-1 5 0,0 1-12,0 13 1,0 0-34,-1-8 0,0 0-21,-1-5 1,1 0-1,-2 0-2,-1 7 1,-2 1 12,2-9 1,-1 1 0,-1-1-930,-1 3 0,0-1 877,1-7 1,0-3 33,0 2-258,1-1-279,0-9 189,1-3-806,1-10 235,1-3-201,0-9-213,1-2 1333,0-9 0,0 9 0,0 0 0</inkml:trace>
  <inkml:trace contextRef="#ctx0" brushRef="#br0" timeOffset="7379">8380 9265 8378,'27'1'515,"-3"0"-369,-6 0 56,1 1-68,5-2-22,3 0-3389,7-1 3252,7-4 81,-16 2 0,1-2-89,3-1 0,2 0 48,2-2 0,3 0 0,-1 0-15,5 0 0,3-1 0,4-1 0,5-1 0,-5 2-410,-3 1 0,-2 1 417,-7 0 1,2 1 0,-1-1-953,14 0 0,-2 0 945,-11 2 0,-1 0-6,9-1 1,-3 1 978,-15 2 0,-2 0-968,3 2 1,-1-1-29,7 0 128,1 2-138,-22 0-1377,-3 0 1455,-4 0 2245,-1 0-2256,-1 0 11,0 0 56,0 0-23,-1 0-56,-2 1 259,1 0-180,-1 0 3175,1 2-2600,-1 0-3743,4 11 3190,-1-2-112,1 9 0,-1-3 23,-1 4-34,1 2 22,1 2 34,-1 3 3220,2 2-3126,-1 3-927,-1-7 0,0 2 811,1 18-34,0-17 0,-1 3-1403,-2 11 0,0-1 1414,-1-14 1,0-1-12,0 16 0,0-1 11,-1 3 33,0-15 1,0 0 56,-1 16-90,0-19 1,0 0-1078,-5 18 1212,-1-3-146,1-3 2324,1-9-2368,1-11 44,0-7 0,1 0-12,-2-1 12,4-4 0,-1 2 0,2-5 3276,0-1-3148,-1-3-5,0 1 235,0-2 90,-1 0-234,-1 0 10,-38 4-157,16-2-1706,-4 0 1,0 1 1635,-4-2 31,9 0 0,-3 0-36,-7 0 1,-3-1 0,2 1-519,-4-1 1,1 0 547,0 1 1,-1-1 0,4 0-12,7 0 0,3 0-11,-2 0 0,0 0 0,-11 0 0,0 0 694,9 0 0,1 0-728,-9 0 1,2 0 33,-11 1-56,1 1 22,2 1 434,4 0-411,2 0-1264,11-1 0,2 1 1275,-6 0 0,-9 2 1025,26-3-1059,-1 0 79,6 0-90,-3 0-1604,1-1 1616,2 0 2234,-1 1-2280,4-1-470,0 1 101,2-2-112,0 2-68,1-2-1333,-1 2 460,0-1 1501,1 1 0,0-2 0,2 0 0</inkml:trace>
  <inkml:trace contextRef="#ctx0" brushRef="#br0" timeOffset="8278">10831 9260 11123,'0'22'908,"0"1"-628,0 3-34,0 5-89,0 7 0,0 6-1796,0-19 1,0 0 1190,0 2 0,-1 1 459,-1 0 0,0 0 245,-1 2 0,0 0-251,-1-1 1,0 1-23,-3 12 1,1 0-7,1-11 1,-1 0-96,-2 15 1,-1 0-12,4-18 0,0-2 112,-1 0 1,1-2-18,-2 11 23,4-22-673,-2 2 180,2-11 2805,0 0-5236,2-4 3064,3-17 1,-1 13 0,1-13 0</inkml:trace>
  <inkml:trace contextRef="#ctx0" brushRef="#br0" timeOffset="9492">10855 9223 10047,'33'-3'190,"1"0"-3467,-6 3 972,4 0 2373,8-2 1341,4-2-1398,-6-2 1,2-2-7,-6 2 1,0-1-711,12-3 1,0 0 721,-10 2 0,-1 1-12,-2-1 1,2-1 20,1 1 0,4-1 0,-3 1-32,-2 0 1,1 1 5,10-2 0,7 1 0,-9 1 0,4 2 28,-10 1 0,-3 1 118,-7 3-113,-9 0 46,4 0 122,-7 0-66,-7 0 2256,0 0-2055,-6 0-157,0 0 976,-2 0 2121,0 6-2970,-1 1-3583,0 8 3263,0 15 160,0-3-123,0 17-23,-1-8-544,-1-6 1,-1 1 588,2-6 0,-1 1-45,-1 9 0,0 1 5,2-9 1,0 1 11,0 11 0,0 1-14,-1-11 0,1 0-3,0 8 0,-1-1-22,-1 9 22,0-15 0,1 1 0,-3 13 22,1-8 1,0 1-18,-1-3 1,-1-2 376,1-5 1,0 0-400,0 1 0,-1-2-84,-1-4 101,0-2-11,0-3-1,-5 2 158,-3-2-90,-7 0 292,1-4-392,-15-2-1068,7-7 1,-1-1 1111,6 0 0,-2-1 588,-9-1 1,-4 0-1,3 0-588,8 0 0,1-1 0,-18 0 0,-1 0 0,18 0 0,1 0-1034,-12 0 0,-1 0 1000,12-1 0,0 1 28,-7-1 1,2 0-6,-6-1-11,7 0 10,1 0-55,4 1 314,3 0-572,2 1-1093,-15-6 62,19 1 1356,-13-12 0,26 11 0,0-4 0</inkml:trace>
  <inkml:trace contextRef="#ctx0" brushRef="#br0" timeOffset="10424">12931 9244 10709,'-3'29'1075,"1"-2"-582,-1-5-123,1 4-79,1 4-112,1 4-22,0 6-22,0 3 44,-2 6-101,-1-10 1,-3 3-42,0-9 1,-1 0-1,-1 1-1107,1-1 1,-1 0 0,-1 1 1080,-1-1 0,-1 1 1,-1-3-12,-1 2 0,-1-2-17,1-3 0,-1 1 6,-3 6 0,-1-2-1,6-10 1,1 0-28,-7 8 0,1-2-603,-1 2 496,0-6 3032,9-11-4454,4-11 77,3-1 303,1-6-2089,1-23 3233,4-3 1,-3 0 0,3 12 0</inkml:trace>
  <inkml:trace contextRef="#ctx0" brushRef="#br0" timeOffset="11911">12931 9298 7806,'31'-2'807,"-2"1"-571,-10 1 32,29-4-133,-11 0-102,-8 1 1,3-2 33,2-1 0,-1-1-28,-7 2 1,2 0 72,4-2 0,4-1 0,-3 1-446,-2 1 0,0 0 393,4 0 1,3-1 0,-3 1 29,-3 1 1,-1 1-79,10-1 1,1 0 10,-1 2 1,-2 0-6,-9 1 0,-1 0-6,8 0 0,-2-1-3118,7 1 3107,-8 1 11,-5 0 100,17 0 1,-24 0 224,14-1-191,-29 1 191,-2 0-246,-4 1 1862,0 0-1862,-1 6 3186,-1 3-3142,-2 8-3274,-1 3 3230,-9 16-325,3-5 291,-7 13-45,7-18 0,1 0 12,-7 16-16,5-12 1,-1 5-1,1-4 4,3-5 1,-1 0-24,-5 15 1,0 0 34,1 4-12,-2-1 5,5-11 1,1 1-276,2-9 0,0 0 298,-2 7 0,1 0 51,-1 8-14,-1-2-65,1-4 79,-5 9-34,4-14 178,-3 6-223,3-13 606,2-6-617,-1 1 62,5-9-40,0-1 3254,0-1-3171,0-1 7,-1 1-112,2-3 156,-3 2-21,0-2-3412,-3 1 3307,1-1 4,0 0 23,1-1-24,0 0-44,-2-1 67,-5 2-2167,-19 0 2144,4-2-10,-14 1 2265,12-2-2277,-3 0 79,-3 0-1163,8-1 1,-1-1 1117,-16-2-45,16 0 0,0 0 0,-11-5 78,2 0-33,13 2 0,-1 1-34,-10-3 0,7 2 0,1 0 68,-8-1-79,1 1 24,11 2-24,10 3 0,2-1 0,2 1 0,2 1-11,3 0 0,2 0 2234,1 0-5500,3 1 1591,-1-2 16,1 0 1670,5-7 0,-4 5 0,4-3 0</inkml:trace>
  <inkml:trace contextRef="#ctx0" brushRef="#br0" timeOffset="40735">13317 8292 9599,'-26'18'493,"3"0"-426,15-8-22,0 2 90,1 0-79,0 0-34,2-2 23,-2 6-22,4-6-12,-1 4-22,3 6 44,-1-8-22,0 9 68,0-5-124,-1 3 34,-1 5-3266,1-1 3095,0-7 170,3-2 12,0 4 0,0-8 0,1 9 0,0-11-11,1-1 3287,0 1-3149,5 9-160,0-2-1,2 3 23,-1-6-113,2-4 113,-3-2-45,8 1-11,-7-6 55,6 1 12,-3-2 0,2 0 34,-1 0 0,1-4-34,5-2-23,-6 0 23,3-1-11,-9 4-3266,0-1 3207,6-7 137,-5 4 35,6-5 211,-1-4 34,-2 2 180,3-10-337,-6 10 3086,-2-3-2756,-4 9-3797,-1-3 3487,0-1-143,0 3 23,0-4-34,0 3 44,0-5-32,0 4 21,-1-8-33,-3 4-22,0 0 33,-2 2-56,2 4 34,-1 2 78,-3-2-56,1 2-10,-9-6 10,7 7 3209,-8-5-3126,9 6-3427,-5-2 3184,5 3 116,-1 0-23,1 2-168,1 1-494,-6-3-313,2 2-482,-3-2 2276,-5 3 0,11 0 0,-6 1 0</inkml:trace>
  <inkml:trace contextRef="#ctx0" brushRef="#br0" timeOffset="43555">13918 8602 10473,'-11'20'168,"0"-1"-134,-1-6 33,0 2-56,-3 2-11,0 1-3277,-2 0 2180,-7 6 603,7-7 603,-2 1-2081,11-10 1972,2-5 0,4-1 0,1-2 0</inkml:trace>
  <inkml:trace contextRef="#ctx0" brushRef="#br0" timeOffset="45025">14235 8352 8781,'22'-9'34,"-2"1"-34,-12 6 0,3 0 11,1 1 34,2 0 22,7 1 12,-3-1-57,5 1 23,1 0-34,-6 1 0,5 2 45,-7 2 79,3 7-57,-6-1 146,4 12-45,-5 3-156,-4-4-3300,0 2 3195,-7-13 127,2 2-45,-2 0 67,0 7-56,0-5 12,-1 4 223,-3-1 3030,-2-5-2778,-4 5-330,-4-5-67,-2 0 22,-14 8-123,7-6-3277,-19 9 3240,18-12 93,-16 7-67,22-12 11,-10 4 0,18-7 0,-2-2 0,7 0 34,-2-2 10,2 1 3232,0-1-3115,0 0-150,1 0 1,0 0 66,0 0-67,2 0 79,0 0-169,5 0 79,3 1-44,12-1 44,-3 0 0,7 0 33,-4 0-22,8 1 1,-7-1-24,7 1-55,-10 0-78,5 1 122,-4 0 12,1-1-11,-8 1-90,2 0 112,-5 0-90,3 1-78,-7-1-359,1-1 135,-4 1-1020,2-1 258,-1 0 1154,1 1 0,-1-1 0,-1-1 0</inkml:trace>
  <inkml:trace contextRef="#ctx0" brushRef="#br0" timeOffset="46779">14852 8764 10787,'-17'18'694,"1"-1"-537,6-6 45,-2 2-157,-2 2 45,-14 14-90,11-11-180,-14 17-268,20-22-729,-2 3 1177,9-9 0,2-4 0,2-1 0</inkml:trace>
  <inkml:trace contextRef="#ctx0" brushRef="#br0" timeOffset="47853">15382 8317 10170,'5'21'393,"-4"0"-359,-7-7-1,-2 5-33,-1 1 11,-1 3-3288,-2 1 3274,0 1-463,-1 2 455,-1-1 0,0 0 11,-4 7-28,1-3 0,-1-2 28,2-5 11,-3 2-11,4-9 11,5-6-11,0-2-78,5-3 3239,2-3-3161,0 1 574,1-2-799,0 0-604,0 0 572,8-1 234,3 0 23,11 0-112,4 1 168,23 1-56,-5 1-223,-12-1 1,0 1 222,18 0-3245,1-1 3245,-1 0 23,-3-2-23,-6 0 112,3 0-34,-15 0 12,-2 0 615,-17 0-351,-4 0-320,-2 0 2686,-1 0-3202,-1-2-459,0 0 941,0-3 0,0 4 0,0-2 0</inkml:trace>
  <inkml:trace contextRef="#ctx0" brushRef="#br0" timeOffset="48609">15576 8551 10966,'-4'15'224,"1"-3"-3501,-3-2 1107,0-2 3690,-1 5-1508,-1-2 959,-4 11-915,0-3-1174,-12 19 1,-3 3 1095,1-2 22,-1 0 0,0 0-79,12-17 1,2-2-67,-7 10-327,6-8 1,1-1 348,1-1-45,-3 2 78,10-12 1756,-2-2-1880,4-3 2911,-1-2-2988,3-1-802,0-2 1,0 0 0</inkml:trace>
  <inkml:trace contextRef="#ctx0" brushRef="#br0" timeOffset="67895">13090 11070 10955,'26'-11'90,"-3"1"-90,-12 9 0,0-1-12,1 1 12,0 1 12,0 0-12,0 0-34,5 0 12,-1 0-3255,5 1 3206,-6 1 71,-2 1 45,-5 1-45,2 2 23,1 4-23,-2-3 11,1 2 3265,-6-5-3160,0 0-94,-1-1 281,0 9-147,-2-3-44,0 7 102,-5 7-136,1-8 23,-5 8 0,1-12-922,-7 3 978,2-3-90,-5 2-33,2-4-23,-5 1 22,6-4 1,-6 3-34,12-7 11,-2 2-11,5-4 0,-1 2 1056,2-2-1067,1 1-11,0 0-314,1-1-34,1 0 359,7 0 0,-1 0 11,10 0 33,-6 0-33,5 0-11,-5 0-3266,4 0 3207,-3 0 59,4 0 33,1 0-22,-3 0-2358,1 0 2347,-4 0 11,-3 0 11,1 1-11,-2 0 22,0 2 1,2 0-1,3 3 2247,-2-1-2269,1 1 22,-4-2-11,0 0 3265,-1-1-3149,4 5-93,-2-3-34,3 4-3277,-4-4 3240,0 2 49,-1-1 21,1 0 1,0 1-12,-1 0-22,1 0 11,-1 2 45,2 2-44,-3-3 3264,3 3-3037,-3 1-206,-1-5 102,1 10-90,-2-10-45,0 4 33,-1-4-33,0-2 34,0 1-34,0 1 67,0 1-56,0-1 68,0 3-35,-1-4-44,-1 1 124,-2 0-124,1-3 33,-1 2 34,1-1-22,-4 1 11,2 0-33,-3 1-23,0 0 0,0 1 0,-2-1 112,-5 3-112,4-3 23,-6 3-23,8-4 0,-3 1 11,0-1-11,4-3 11,-3 1-11,0-4 11,2 0 57,-9 0-80,9 0 12,-3 0 45,-2 0 34,6 0-79,-6-2 56,3-3-45,3 1 0,-3-1 0,4 1 56,-4-1-55,2 1-1,-4-1-11,5 3 67,-6-1-67,5 1 0,-3-1 56,0 1-67,5 0 0,-2-1-135,5 3 124,3-1-46,0 0-21,0 1-483,-1-3 404,0 2-179,-2-2 145,2 3-403,-2-1 134,2 1-2140,1-4 2611,0-4 0,1 3 0,0-3 0</inkml:trace>
  <inkml:trace contextRef="#ctx0" brushRef="#br0" timeOffset="78825">3760 11036 12098,'-13'22'258,"1"-2"-214,3-4 35,-1 4-1,-4 6-22,-2 2-39,1-5 0,-1 1 72,-9 12-67,8-12 1,0 0 10,-1 0 1,1-1-22,-8 13-12,9-14 0,0 1 33,-8 18-33,5-11 56,-5 12-56,12-23 0,-3 4 34,9-13-1,0-2-21,4-3-12,2-4-650,0-1 650,4 1-45,3-1-112,13 1 34,-1-1 67,10 0 56,16-1-423,-4 0 423,-12 0 0,3 0 11,3 0 0,3 1 7,2-1 1,3 1 0,-3 0-30,5 0 0,-1 0-8,-1 0 0,3 0 1,-7 0-128,2 0 112,8 0 0,-26 0 68,-1 0 0,-10 0 0,0 0 33,-9 0-67,0 0 67,0 0 357,-1 0-436,0 0-21,0 0-79,0 0-102,-1 0-3063,1 0 2838,-2-2 0,1 0 0</inkml:trace>
  <inkml:trace contextRef="#ctx0" brushRef="#br0" timeOffset="79971">3880 11348 10888,'0'25'313,"0"-3"-223,0-8-34,0 1 11,0 0 12,0 2-3356,1 1 3218,0 2-2199,1 10 2258,0-6 34,-1 7 78,1 19-67,-2-17 28,0 9 0,1 1 1078,-1-17 0,0-1-1078,0 15 0,-1-1-62,0 0 3265,-1 2-3127,-1-27-37,1 3-44,-1-8 32,2-2-44,0-3-56,1-3-3277,0-1 2659,-1-3 0,1 1 1,-1-2-1</inkml:trace>
  <inkml:trace contextRef="#ctx0" brushRef="#br0" timeOffset="84409">6122 11182 11347,'24'-26'67,"-3"2"-67,-8 18 0,0-2 0,2 2 0,2-1-11,0 2-56,19-5 67,-13 5-45,11-2-33,-5 5 66,-11 2-10,9 0 22,-8 0 0,-4 2 22,11 4-22,-11-1-134,9 4 134,-12-3 11,1 2 45,-4 3-3333,-5-3 3207,2 4 70,-6-2 34,0 2-68,-10 11 101,1-8-67,-10 8 11,5-12-340,-2 1 329,-2-1 3174,-1 0-3130,-14 5-44,8-4 0,-10 3 34,14-7-34,2-1 593,-5 1-560,10-3-22,-4 0-22,12-4-179,2-1-449,4 0 651,7-2-12,-1-1-34,8-1 68,15-3-34,-8 3 0,13-3 33,2 5-55,-13 0-1,11 1 23,-16 1-1908,0 0 1874,-2 0 68,1 0-124,13 7 90,-12-3 179,18 14-156,-24-8 470,11 27-135,-15-19-324,2 18-34,-9-19-1428,-1-3 1428,0-1 112,0 0-89,-2-1 10,-3 1-22,-4-1 57,-2-1 123,-2-1 313,-10 3 2560,2-4-2964,-9 2 91,6-5 179,-11-1 44,-9-2-346,8-2-12,-8-1-56,27 0 0,-3 0-101,3 0-90,3-2-201,-2 0-661,2-3 212,7 3 239,-2-3-933,5 1 715,1-2 1,1 3 0,1 0 0</inkml:trace>
  <inkml:trace contextRef="#ctx0" brushRef="#br0" timeOffset="87418">8756 10882 9543,'23'-21'34,"-2"4"-23,-12 12 56,1 3-67,-1-2 0,1 1 11,-1 0 0,5 0 12,0 0 55,7 1 12,-3 1-3367,1 1 3263,4 0 14,-6 0 0,7 0 22,-8 0 12,6 0-34,-6 1 0,5 1 22,-8 2 23,5 2 67,-6-1 3164,6 3-3048,-7-3-48,5 5-124,-5-2-11,2 3 67,-2 1 67,1 5-134,-2-1 100,1 6-122,-6-8-12,0 5 56,-3-5-270,-1 1 237,-1 1-34,0-1 78,0 3-3336,-2 8 3348,-2-5-68,-3 7 57,-2-10 167,0 0-20,-7 6-170,4-6-2145,-13 12 2179,9-15 2200,-6 6-2267,5-6 33,-2-1 190,-11 6-212,4-4-2202,-7 3 2303,7-7-57,0-2-44,1-1-34,2-1 0,-1-1 44,3-2-10,-2 0-23,3-1 2258,0-2-2281,2 0-156,-10 0 56,10-1-56,-8 0 79,13-1 22,3 0-23,-2 0 90,4-4 0,1 0-67,1-3 3343,4 3-3183,0 0-115,2 2-23,0 0 34,0 2-90,0-2 101,0 0-33,0 1 21,0-1-44,0 0 23,0 1-69,2-3 91,1 3 0,3-1 11,1 0 0,1 1-1859,1-1 1859,1 0 0,2 1-22,-1 0 22,5-2-23,-3 3 46,9-2 21,-9 1-2823,11 1 2700,-10 0 1292,5 0-1179,-6 0-34,8 0 0,-4 0 11,14 1 45,-11 1 3220,25 3-3227,-20-1-3326,15 2 3286,-5 0 13,-7-1-1455,21 3 1410,-22-3 23,7 0-79,-9 1 35,1 1 44,-6-1 67,1 0-67,-14-3 2699,3 1-2676,-5-2 9,4 1-21,-4-2 1,3 1 10,-3-2 0,0 2-257,-2-1-437,0 1-2605,0-2 3031,-1-1 1,1 1 0,-2-1 0</inkml:trace>
  <inkml:trace contextRef="#ctx0" brushRef="#br0" timeOffset="89737">11219 10858 11885,'-7'22'135,"2"-3"-79,2-10 0,2 0-12,-2 1-10,0 0-3311,-1 7 3308,2-5-31,-2 5 123,0 1-112,-1 2 34,0 0-12,-1 8 12,4-14 11,-1 6-33,2-11-1,0 1-22,0-2 11,1 1 3265,0-2-3149,-1 2-115,1 3 10,0-3-11,0 11 0,0-10 12,0 10-12,0-10 11,0 13-22,0-11 23,0 7-23,0-8-23,0 3 23,0-3 56,2 2-33,-1-4-23,1 0 11,-2 4-11,0-3 0,0 5 34,0 0 10,0-3-44,0 4 0,0 1 12,0-5-1,0 5 45,0-3-56,0-3 0,0 1 33,0-4 46,0 3-79,-1-3 67,0 7-67,-1-7 56,1 3 23,0-4-79,1-1 11,-1 0 1,1-2-12,0-1 33,0-1-44,0-1-3266,0 1 2457,-3-11 1,2 7 0,-3-6 0</inkml:trace>
  <inkml:trace contextRef="#ctx0" brushRef="#br0" timeOffset="95894">5595 11035 11750,'-14'25'370,"-1"1"-246,-2-5-12,-5 3 22,-4 4-78,-3 2 5,5-6 1,0 1-29,6-7 1,-2 2-19,-7 8 0,-3 5 0,3-5-15,8-8 0,1-1 0,-15 17 0,3-2 0,15-17 0,0 0-11,9-10 11,3-4 0,1 1-22,1-4-1071,1 2 1,0-1 0</inkml:trace>
  <inkml:trace contextRef="#ctx0" brushRef="#br0" timeOffset="97026">5137 11127 9050,'21'11'471,"-4"-1"-337,-11-1-100,0 0 100,2 1-56,0-1 113,3 4-102,-1-4 23,1 4-21,-2-4 110,2 4-100,-1-2-22,2 3 44,1 2-101,-3-5 1,4 5 10,-2-5-22,1 0 1,0 0-12,6 2 11,-5-2-11,10 4 0,-10-6 78,13 9-78,-13-9 0,8 6 23,-8-4-23,-4-3 11,6 7 426,-6-6-292,4 6-100,-4-3-11,6 4-23,-4-5-3288,9 7 3230,-12-11 159,4 4-79,-9-7-10,0 1 111,-1-1-89,0-3 67,-2 1-3389,0-2 3779,0-7 0,-1 6 0,0-6 0</inkml:trace>
  <inkml:trace contextRef="#ctx0" brushRef="#br0" timeOffset="101215">8189 10988 12893,'-21'11'370,"-1"0"-292,1 4-32,-6 4-46,-7 4-1639,4-2 1,-2 1 1190,6-4 0,-1 0 400,-10 9 0,-3 3 1,3-3 75,8-5 0,0 0-34,-8 7 1,-3 3 0,6-6 5,-3 3-79,8-6 0,4-4 23,13-11 2148,0 0-2640,12-8-949,0 0 555,0-3-397,0-3 1339,1-4 0,-1 3 0,2 1 0</inkml:trace>
  <inkml:trace contextRef="#ctx0" brushRef="#br0" timeOffset="101992">7746 11059 10641,'6'15'213,"0"-1"-34,2 3-33,-1-3-56,4 8 22,3 4-780,0-4 679,5 7-11,-3-6 45,1-1 28,2 6 0,1 2-62,1 3-186,-1-4 1,-2 0 275,-4-4-3074,-1-2 2996,-1-2 499,0-3-499,-1-2-23,-1-4 11,1 0 310,-4-5-321,0-2 3276,-5-3-5984,-1-2 400,0 1 2308,1-1 0,0 0 0,-1 0 0</inkml:trace>
  <inkml:trace contextRef="#ctx0" brushRef="#br0" timeOffset="104090">10716 11007 9129,'-20'23'828,"2"-3"-604,7-13-10,-3 4 66,-8 2-95,1 1 0,-3 1-96,2-3 1,0 1-29,-9 6 1,-2 2 44,-4 3 1,1 0-386,9-4 0,0-1 279,-7 5 0,2 0 0,-5 7-3219,-1 0 2984,13-11-168,1 1-281,17-12-100,2-3-1939,2-1 2723,1-1 0,0-1 0,0-2 0</inkml:trace>
  <inkml:trace contextRef="#ctx0" brushRef="#br0" timeOffset="104664">10254 11067 9229,'20'15'740,"-2"-1"-303,-5 7-112,7 8-264,-5-7 1,2 1-29,5 5 1,-1-1-34,-3-3 0,0-1 34,1 0 0,-1-1-34,4 6-3277,-3-3 3150,-1-1 183,-5-4-56,-1-3-280,1 1 68,-7-8-652,5 3-133,-7-9 1816,5-1 0,-5-2 0,2-1 0</inkml:trace>
  <inkml:trace contextRef="#ctx0" brushRef="#br0" timeOffset="106074">12508 11141 12848,'-23'12'145,"1"0"1,-2 0 0,0 1-118,0-1 0,-1 1-461,-1 0 1,0 0 482,-1 0 1,-1 0-51,3 0 0,-2 0 0,-6 4 0,0 0 0,10-5 0,1 0-45,-5 2 0,3-1-1759,-4 4 493,14-10-529,2 0 1840,11-7 0,0 0 0,1 0 0</inkml:trace>
  <inkml:trace contextRef="#ctx0" brushRef="#br0" timeOffset="106632">12174 10961 9767,'14'21'841,"-1"-2"-539,-11-7-111,2 1-35,-1 2 12,0 1-22,1 2 56,1 3-79,1 2-55,1 3 10,2 2-11,4 16-44,-1-8 44,3 11-101,1-1-44,-4-12-3199,3 8 2220,-4-18-243,2 2-78,-2-8-571,3-2 1949,-4-9 0,-5-4 0,-2-2 0</inkml:trace>
  <inkml:trace contextRef="#ctx0" brushRef="#br0" timeOffset="108861">14467 11211 8747,'24'-4'359,"-1"0"-146,-8 4 11,4 0-134,22 0 40,-5-3 1,8-1 0,-2 0-1206,-8 2 0,0 0 1,2-1 1127,3-1 0,3 0 1,1 0-1,-5 0-1182,12-1 1,-5 1 1128,-6 1 0,-3 0-748,-8 1 1,-3 0 680,0 0-947,-9 2 128,-5 0-409,1 0 1295,3 0 0,-7 0 0,-3 0 0</inkml:trace>
  <inkml:trace contextRef="#ctx0" brushRef="#br0" timeOffset="109941">14625 11526 8680,'32'0'236,"-2"0"-191,6-2-34,11-2 28,-22 2 0,1 0-17,0-1 1,4 0 305,8 1 1,4 0 0,-2 0-240,-7 0 1,1 1-87,5-1 1,5 0 0,-6 1 24,-10 1 1,-4 0 49,7 0-3355,0 0 3207,-23 0 104,-1 0 89,-6 0-1184,-1 0 0,0 0 1</inkml:trace>
  <inkml:trace contextRef="#ctx0" brushRef="#br0" timeOffset="111408">15894 10726 9733,'31'6'-44,"0"-2"44,-8-2 44,5-1-21,3-1-34,5 0 22,1 0-11,1 0 45,0 0-45,-3 0-3277,0 0 2437,12 0 952,-12 0 699,8 0-799,-19 0 10,-8 0 157,-3 0-145,-8 0 90,-2 0 3152,-3 0-1727,0 1-1276,0 2-161,0 3-45,0 2 179,-8 30-600,0-13 1,-2 2 353,1 2 0,-1 0 17,-2-1 0,-2 0-211,-2 5 1,1-2 204,-5 11-11,3-9 0,2-1 0,-1 4 0,1 0 11,1-2 0,2-1-663,-2 8 674,3-11-22,-2 6 0,3-14 0,1-1-33,-5 13 22,5-13 677,-3 8-778,6-12 455,2-7-421,-1 3 803,1-7-747,3-1-34,-1-2-11,1 0-12,0-2-3198,0 0 2751,3-9 1,-1 7 0,1-7 0</inkml:trace>
  <inkml:trace contextRef="#ctx0" brushRef="#br0" timeOffset="113161">16831 10953 7403,'21'-16'336,"-2"2"-336,-12 12 280,6-2-257,-1 2 133,9-3-44,-1 3-22,-1-2-45,0 2 0,-7 1 33,2 1 326,19 0-225,-15 0-67,16 0 45,-21 0-34,3 2 67,10 6 12,-5 1-980,4 2 789,-9-1 56,-7-2 371,10 15-337,-8-7-12,5 8 124,-9-3-157,-5-8 90,0 7-57,-2-7 757,0 3-678,-10 24-135,-1-10 46,-6 12-57,-4-12-11,8-13 56,-17 19-33,12-16-34,-11 10 0,10-14 22,-1 1 23,-10 5-3322,-5 2 3196,0-2-52,0-3 144,12-7-11,-2-1 0,2-1 79,1 0-67,-17 6 2036,9-3-2048,-4 1 280,16-6-280,10-4-22,2-1 22,2-2-45,2 0-818,1-1 2149,1-2-1286,0-1 44,0-1-66,14-8 22,-4 4 0,14-5 22,-9 7 46,26-5-68,-18 6 0,20-4-23,-24 7 46,-1 0-91,25 1 46,-21 0 22,19 1 34,-29 0-23,3 0-11,0 1 190,26 7-134,-17-2 0,18 5-56,-26-6-3277,-2-1 3185,-1 0 148,-3-1 145,3 0-145,-7-1 0,2 1 11,-5-3 12,-1 0 3197,-1 0-3283,0 0-945,1 0-886,1 0 1838,1 0 0,-1 0 0,-1-1 0</inkml:trace>
  <inkml:trace contextRef="#ctx0" brushRef="#br0" timeOffset="121821">437 18483 7627,'0'0'0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20:50.823"/>
    </inkml:context>
    <inkml:brush xml:id="br0">
      <inkml:brushProperty name="width" value="0.09071" units="cm"/>
      <inkml:brushProperty name="height" value="0.09071" units="cm"/>
      <inkml:brushProperty name="color" value="#FF0000"/>
    </inkml:brush>
  </inkml:definitions>
  <inkml:trace contextRef="#ctx0" brushRef="#br0">3708 10346 11750,'-3'24'191,"1"-1"-180,-2-4-11,1 3 56,0 15 12,2-7-1707,0-2 1,1 1 1597,-1-4 0,0 2-321,-2 5 1,0 5-1,-1-1 362,-1 7 0,-1 3-464,0-8 1,-1 4 0,0 0 0,1-5 463,-1 2 0,-1 0-411,0 3 1,-1 4-1,2-7 411,0 1-6,1 2 1,-1-1 5,4-7 265,0-8 0,0-1-253,1 0 1504,0-1-1527,0-1 2268,0 4-2301,1-7 3320,-1 1-3149,2-10-3404,0 3 3128,0-4 149,0 4-11,0 0 11,0-2 22,0 6-44,0-9 22,0 2-22,0-5 22,0-3-101,0 0-3176,0-2 1937,0-11 1340,0-4 0,0 0 0,0 2 0</inkml:trace>
  <inkml:trace contextRef="#ctx0" brushRef="#br0" timeOffset="2882">3734 10459 9756,'28'-9'22,"2"-1"34,1 3-45,5-2 57,6-2-68,-19 5 0,3-1 26,9-3 0,6-1 0,-3 0-4,-1 1 1,4-2-3,0 1 0,10-3 0,3-1 0,-3 0 1,-8 4-126,4-2 1,-2 1 104,-4 1 0,7-2 0,-2 0 0,-9 4-784,9-2 784,-6 1 0,-4 2-22,10-2 22,-4 2 0,-2 1 0,-10 3-45,-16 2 34,-3 2 244,-6 0-244,0-1 826,-4 1-725,4-1-79,3 1 90,8 0-90,-2 0 68,24 0 67,-16-1-146,18 1 56,-19-1-12,5 1-44,-10-1 0,5 1 0,-13 0 23,4 0-12,-8 0 0,2 0 34,-5 0 145,2 0 1088,-3 0-1144,3 0 124,0 6-135,2 0 123,2 14-122,-2-4-102,1 9 68,-2-3-1,1 18-22,0-6-44,0 13-11,-1-11 33,0-1-23,-1-9 0,0-1-22,1 15 0,-2-13 0,0-2 34,1 10-34,-1-1 22,0 13 1,-1-12-1,1 9-3299,0-17 3173,1 8 116,-1-9 21,0 7-33,0-9 11,-1 4 1,-1 0 10,1 3 28,-1 8 1,0 1-12,0-13 0,0-2-39,0 0 0,0 1 1638,-1 3 0,1-2-1488,-2-3-3427,1 9 3195,-2-16 94,2-5 21,-1-4-44,1-3 22,0 1-11,0-3 56,0 2-112,0-2 3332,-1 3-3104,2-3-172,-1-1 0,1-1-347,0 0 302,0 1 45,0-1 34,0 2-1,4 0-33,-3-2 12,3 2-1,-3-3 2017,0 0-1995,-6 3 46,-10 4 10,-16 5-89,-3 0 0,-11 2-1639,1-4 1,-2 0 1558,16-4 0,-1 0 57,-8 1 1,-5 0 0,6-1-1,10-2 1,1-1 29,-6 1 1,-4 0 0,5-1 3,-16 0-108,12 0 1,2 0 129,-1-1-22,5 0 1,-1 0-1,-9 1-11,10-1 0,0-1 0,-1 3 5,4-2 1,0 0-17,-8 1-40,-10 3 1,0 1 39,9-1 1456,4 1 0,0-1-1445,8 1 11,-18 5-11,17-4 0,-12 4 259,21-6-259,2-1-11,-6 2-11,6-3-102,-6 2 35,5-1-12,-14 2 0,-1-1 101,0 0 190,-5 1 0,2-2-279,12-2-651,-17-1 505,25-1 33,-11 0 113,18-1-326,-2-2 190,3 0-10,-3-1-168,5-1-449,-1 0-279,2-2-2146,0-7 2989,1 1 1,1 0 0,0 6 0</inkml:trace>
  <inkml:trace contextRef="#ctx0" brushRef="#br0" timeOffset="4123">6674 10116 9151,'17'21'829,"-3"0"-605,-12 2-33,-1 3 22,1 5-191,-1 4-184,0-6 1,-1 1 206,1 17-28,-1-16 0,1 3-6,3 13 0,0 0-6,-2-17 1,1 0 5,2 17 1,0 2-7,0-10 1,0-3 5,1 9 0,-2-13 1,0-2-1,-1-4 0,-2 4-11,1-10-11,-1 2 0,0-14-202,-1-3-56,1-4-843,-1 1-625,0-9 1737,0-6 0,0 4 0,0-2 0</inkml:trace>
  <inkml:trace contextRef="#ctx0" brushRef="#br0" timeOffset="5566">6686 10024 7089,'28'11'729,"-4"-2"-517,-11-8-77,1 0 240,12-1 1,4 0-253,7-2 0,-1 1 0,8-2 1,-4 0-102,-8 0 0,-1-1-562,4 1 1,2-1-1,-2 0 545,2-1 1,-2 1-1199,4-1 0,1 1 1193,2-1 0,1 0-304,2 1 1,0 0 314,0 0 0,-1 1-17,-1 0 1,1 0 8,-5 1 1,1 1 0,-2-1 2,4 1 0,0 0 1,-8 0 0,1 0 1,-2 1-8,-3 0 0,-2 0-60,5 0 1,-1 0 70,2 0 45,1 0-11,-30 0 969,-4 0-958,0 1 2942,1-1-2931,0 2 1072,-2 0-803,3 1 7,-3 1 4,4 8-201,0 10-112,0 14-1673,-3-11 1,1 2 1653,-2 7 0,0 1 18,1-5 1,-1 0-519,0 4 0,0-1 507,0 17-984,0-26 0,0 2 967,0 11 1,0 0-6,0-9 0,0 1-125,0 6 1,0 4 0,0-4 124,0-8 0,0-2 821,0 19 0,0-4-821,0-10 886,-1 7-852,-3-12 2935,0-3-2980,0-5 22,1-7 1028,0-1-1073,-1-3 225,1 2-146,1-6-45,0-1 34,1 0-23,-2 0 22,-3 2-33,0 0 0,-6 2 35,-24 4 65,7-2-94,-9 0 0,-3 0-6,14-3 0,-2 0-806,-6-1 0,-7 1 0,0 0 0,3-1 862,-9 1 0,0-1-48,12-1 0,-4 1 1,0-1-1,0 0 81,1 0 1,0 0 0,0-1 0,1 1 22,-8 0 0,1 0 0,0 0-869,-2 0 1,0 0 0,3 0 750,-3 0 1,8-1-107,10 0-78,8-1-1032,0 0 864,10-1 100,-1 0 2258,8-2-2292,2 1-190,-2-4 124,2 3 1177,-1-9 0,2 9 0,1-4 0</inkml:trace>
  <inkml:trace contextRef="#ctx0" brushRef="#br0" timeOffset="6703">9461 10006 8445,'0'27'1132,"0"-1"-1020,0-9 67,0 3 90,0 2-78,0 3 100,1 2-89,0 4-1943,0 4 1965,-1 4-68,0 2-156,0 4 45,-3 0 0,0 1-28,2-16 0,-1 0-939,0 7 1,-2 5 0,2-5 921,0-10 0,0-2-924,0 16 0,0-3 924,0-1 748,0 3-1017,2-18-235,0-8 89,0-4 1956,0-7-1541,0-13 0,0 8 0,0-8 0</inkml:trace>
  <inkml:trace contextRef="#ctx0" brushRef="#br0" timeOffset="8071">9513 9957 8411,'24'-1'706,"0"3"-526,-6 0-91,8 1-22,7-1 34,8-2-101,8 0 11,-6-2 1,1-1 16,-7 1 0,1-1-21,-5 0 1,3-1-1,-2 1-7,4-1 0,2-1-649,5 0 1,5 0 0,-4 0 648,-3 1 0,1 0 11,5 0 0,5 0 1,-9 1-7,-15 2 1,-3 0-6,12 0 0,-3 1-56,-4 0 45,2 0 11,-18 0 11,-3 0 67,-2 2-11,-4-1 2114,-2 2-2069,-3-3 157,1 2-123,-2-2-34,2 1 414,-2 2-302,0-2-11,1 5-45,-2-3-89,1 2-12,-1-1 314,1 10-370,-1-1 12,1 9 55,-1 24-3355,0-13 3236,0-5 1,0 1 40,-1 10 12,0 3-2248,-2 4 2281,-1 2-12,3-23 1,-1 1-121,0-1 1,-1 0 75,-1 24 28,2-16 0,0 1-17,0-8 0,0-1 0,-1 7 0,1 0 64,-1 8-59,-3-3 1,0 0-6,0 4 5,0 0 1,-1-3-6,2-9 0,-2 9 232,2-14-198,-2 1 2156,0 6-2190,1-10 123,-6 6-90,7-19 23,-4 1 124,-5-6-180,4-2 3276,-11 3-3138,5-3-138,-17-1 22,2 0 46,-17 0-35,4-3 113,7-1 0,-2-2-487,7 2 0,-1-2 397,-12-1 0,0-1-91,11 3 1,0-1 67,-6-1 1,-3-1 0,4 1-502,6 0 0,1 1 423,-1-1 0,-2 0 0,5-1-223,-6-6-125,10 2 225,-4-3-90,11 3 401,-4-3-378,7 5 198,-4-3-164,8 5-2776,-1 0 2540,3 4-67,-1-1-538,4 3 1042,1 2 0,3 0 0,1 0 0</inkml:trace>
  <inkml:trace contextRef="#ctx0" brushRef="#br0" timeOffset="9132">11912 10022 8590,'0'26'1614,"0"0"-1490,0-8-57,0 4-11,0 3 22,0 4 68,0 6 11,0 4-56,0 6-345,0-20 1,0 0 299,0 3 0,0 1-1640,-2 17 0,0 2 1634,0-11 1,0 0-51,-1 14 0,0-2 11,0-16 1,1-2-12,-1 9 0,0-1-1074,0-12 0,1-1 1074,-1 5 0,0-3-12,0 1 255,-2-5-288,2-12 2224,0-4-3557,1-7 100,2-6 23,0-7 1255,0-10 0,0 8 0,0-1 0</inkml:trace>
  <inkml:trace contextRef="#ctx0" brushRef="#br0" timeOffset="10144">12013 10005 6059,'7'0'996,"0"1"-715,2 1-158,1 2-11,4 1 459,27 2-3716,-9-4 3150,-4 0 1,1-1 106,15-2-815,-5 0 1,3-1 702,-8-1 0,2-1 30,8 0 0,5 0 0,-3-1 3,-2-1 1,0 0-625,-5 0 0,1 1 0,-3 0 591,0 0 0,-2 1-196,9-1 0,-2 1 207,-15 1 1,1 0 677,10 0 1,-2 1-735,-11 0 1283,3 1-1238,-22 0 2982,0 0-2937,-2 0 1258,1 2-1146,-2-1 227,0 3-48,0 2 348,2 8-482,-2-1 257,3 26-336,-4-16 1,1 19-113,-3-10 28,-1-4 0,0 1 40,-2 19 18,1-12 0,-1 6 0,0-5-58,0-5 0,0 0-9,-1 14 0,-1 5 0,1-4-2,1-9 0,-1-1-28,-2 6 0,-2 3 0,0-5 0,2-9 0,0-2 0,-4 7 0,0-3 0,-1-3-6,1-6 1,-1 0 5,-3 4 0,-6 12 33,8-28 1,-1-2-11,-1-3-12,-3 0-3288,-1-2 3151,-15 1 69,4-4 35,-14 0 50,-2-2 0,-3-1 39,16-1 1,-1 0-787,-2 0 0,-4 0 0,4 0 853,2-2 1,3 0-82,-1-1 0,0 0 3,1 1 0,1-1 129,0 1 0,0-1 993,-8 1 0,0-1-1133,4 1 0,0 0-90,-2-1 0,0-1-504,6-1 0,3 0-34,-2-3 2981,6-3-2398,19-5 0,1 10 0,2-7 0</inkml:trace>
  <inkml:trace contextRef="#ctx0" brushRef="#br0" timeOffset="11073">14361 10140 8299,'2'27'1378,"-1"-1"-896,1-5-201,0 4-46,0 3-67,0 4 56,-1 4-4,-1-4 0,0 7 1,-1-2-199,-1-5 1,-1 1-16,1 6 0,-1 4 1,0-5-753,-2-7 1,0-4 750,0 0 0,-1 2-149,-3 19 1,0 0 142,-1 1-11,1-6 0,1-6-23,4-22-157,-1-2-2161,3-11 1949,1-8-192,5-4-1871,4-9 1570,4-3-1802,2-4 2698,0-2 0,-7 13 0,-2 1 0</inkml:trace>
  <inkml:trace contextRef="#ctx0" brushRef="#br0" timeOffset="12513">14571 10140 6809,'2'-4'874,"1"-2"-728,-1 3-1,0 0-10,-1 2 436,1 1-358,0-1-56,2 1 67,2-1 168,11 0-358,-2 0 134,11 0-56,-2-1 11,17-3 0,4-2-118,-18 3 1,0 0-1099,6-2 1,5-1 0,-5 0 1074,-3 0 0,-2 0 18,3-1 0,2-1-664,-2 0 0,3 0 0,-2 0 664,4-2 0,0 1-15,2-2 0,3 0 1,-4 1 36,-7 2 1,-1 0-635,6-1 0,-1 0 510,5 2 620,-7 2-530,-5 3-263,-6 0 230,-5 2-188,-2 1 278,-2 0 1352,-2 0-1239,-1 3 1733,-1 3-1690,-1 2 3075,2 3-2792,-4-2-3082,0 1 2800,-2 1-22,-2 2-46,1 3-56,-1 5 68,-1 15-101,1-4-23,-1 11 28,0-18 1,0 1 27,-1 14-50,1-12 0,-2 1 3248,-1 14-2913,-1 2-3640,0 0 3251,1 1 60,0 3 11,0 0-34,1-14 0,1 1 0,0-9 1,0-1 4,0 8 1,-1-1 85,1 9-102,-2-2 0,1-2-1129,0-12 1,-2 0 1128,-2 12 11,-3 10 0,1-19 23,-5 7 2245,-2-2-2189,-5 4-90,2-6 145,0-5 3131,8-12-3115,1-2-26,5-9 10,-2 0 34,2 0-56,-3-1 101,-3 1-100,2-2 179,-11 3-124,-5-2-140,-2-2 0,-3 0-61,-17 0 50,2-5 0,-1-1-23,18 1 1,1-1-1,-10-3 1,-1-1 11,-1-2 0,2-1-330,8 3 0,1 0 307,-8-3 0,1-1 18,-10-4-12,2 0 11,14 6 0,0 0-11,-13-6 0,17 8 0,0-1 0,-5 0-90,-5 0-78,9 4 79,-4 0 89,8 3 22,-8 1-55,8 0 33,-5 0 11,-1 0 638,11 2-638,-6-1-22,14 0-12,1 1 12,2 0-101,2 0-3165,2 0 0,11-1 3075,-1 1 0,3-1 0,-6 1 0</inkml:trace>
  <inkml:trace contextRef="#ctx0" brushRef="#br0" timeOffset="27266">3614 13511 10552,'-9'37'325,"3"-1"-292,3-11 46,3 3 55,-1 18 12,0-8-1785,0-6 1,0 2 921,-2 7 739,2-15 0,-2 1 348,0 2 0,0 0-336,-2 15-23,1-14 0,0-1 12,0 11-2237,0-3 2214,2-2-1425,1-2 1425,1-3 1465,0-2-1465,0-1-1402,0-2 1402,0-1 911,0 0-911,0-2 0,0 2 23,2-1 1940,0 1-1930,1 7-33,-1-9 33,0 5-56,-2-12 35,0 6 21,0-9 880,0 3-925,1-11 12,-1-2-23,2 0 12,-1 0-2274,-1-1 3705,3-1-1420,-3-8 0,1 5 0,-1-4 0</inkml:trace>
  <inkml:trace contextRef="#ctx0" brushRef="#br0" timeOffset="29420">3628 13580 9162,'33'-15'79,"-1"0"-57,-6 6 12,3-2-12,1 1-44,3-1-3255,3 2 3173,2-1 126,3 1-224,-1 1 202,2 1-1118,-12 4 1,-1-1 1117,17 0 6,-18 1 0,2 1 33,10-1 0,-2 1-28,10-1 977,-9 0 0,-2 0-1010,0-1 182,-2-1-115,5-1-45,-13 0 22,1-1 3254,-15 4-3107,-2-1-113,-5 3-12,3-2 1,-3 2 305,5-1-328,14-3-22,-9 2 0,10-4 23,-15 5-3300,-1 0 3206,-5 1 82,0 1-22,-4-1 89,2 1-78,-2 0 56,2 0 11,2 0 3209,-2 0-2913,5 0-206,-6 0-89,2 0 1399,-3 0-167,0 0-1211,1 5 2,0 2-80,2 6 78,-1 2-39,0 10 1,1 3-6,0 6-40,1 6 1,-1 1 17,0-1-1662,-1-14 1,0-1 1511,3 10-159,1-2 336,4 14 1,0 2-18,-1-2-1103,1 1 0,-2-3 1070,-6-16 23,-1-2-1,-1-2-11,-1 16-11,0-6 0,0 4 192,0-13-181,0-5 2054,0 6-2077,0-1-10,0 4 11,1-11 11,2 4 56,0-9-56,1 1 22,-3-3 3254,0-6-3166,0 4-76,-1-5-34,0 1 310,0 0-310,-1 1 12,-7 0 21,1 0 12,-6 0-23,3 0-3299,-2-1 3386,-6 3-86,3-3 100,-14 5-56,10-4-56,-8 2-2167,-9-2 2212,11-2 0,-1-1 2185,-19 4-2218,19-4 0,2 0-23,-2 0 11,-23 2-11,17-2 0,0-1 0,-1 0-22,1 1-7,-2-1 1,-1-1 17,-1 2-62,9-1 0,0-2-2141,-23 2 2202,20-1-106,-13 0-5,22 1 2307,-6 1-2240,-14 1-2215,1 1 2204,2 0 2201,14-2-2235,10-1-2642,-1 0 2070,4 1-1753,-2-2 914,5 0 1511,1-1-2251,0 0 1992,2-1 1,2 0-1,1 0 1</inkml:trace>
  <inkml:trace contextRef="#ctx0" brushRef="#br0" timeOffset="30509">6973 13043 9095,'8'28'605,"-2"-1"-348,-3-8 57,-1 4-100,1 4 32,-1 2-3523,0 2 3476,0 3-65,0 2-100,0 4 10,0 3 18,0 3 0,1 1-51,-1-18 0,-1 2 0,1 10 0,0 6 1,0-8-12,0 9-17,-1-12 0,0-3 17,0-8 2085,0-5-2242,1-4-324,0-4-147,0-6-1691,1-2 1243,1-7 1076,1-6 0,-2 4 0,0-4 0</inkml:trace>
  <inkml:trace contextRef="#ctx0" brushRef="#br0" timeOffset="32141">7059 13051 6551,'27'-3'819,"1"-1"-629,-3 1 90,6-1-45,5-1 34,5-2-224,7-3-673,-21 5 1,0 0 705,1-1 1,1 0-201,12 0 1,-1 0 121,-12 1 0,0 1-6,4 0 1,1 1-40,14 1 135,-12 1-67,1 1 335,-3 4-280,-14-2 1,8 3-34,-11-3 1251,3 0-1139,-9-1 817,1 0-223,-11-1-605,0 0-146,2 1 11,1 0 67,3 1-100,-2-1 22,0 0 67,-4-1-67,1 1-22,4-1-1,7 2 46,-2 0-23,3-1 22,-9 0 0,0-1-10,-3 1 77,0-1-111,0 1 22,1 0 0,2 1 22,1-1-22,1 2 11,-2-1 57,1 0-68,-4-1 313,1-1-21,-2 2 335,3 13-616,-1-1 45,4 11-44,-3-3 21,0 2 1,-1 3-23,1 7-11,0-5 0,-1 0 56,1 5-1695,-1-9 1,-1 1 1501,2 14 176,-1-13 0,0-1-39,0 9 0,0 1 28,1-4 0,0 1-95,2 7 61,-1-10 1,1 0 27,5 13-22,-4-18 22,2 8-22,-6-22 3276,1-4-3059,-2-2-150,-1-2-67,0 0 45,0-2 34,0 1-1,-3 6-78,-1-2 56,-5 4-56,-3-1-3277,-8 4 3240,3-2 37,-7 2-22,5-3 44,-1-1 13,-3-1 43,-15 3 39,7-5 1,-1 0-79,-2-1 1,0 0 1412,-1 0 0,1-1-1452,-15-1-3182,-1-2 3171,14 0 16,8-1 1,-3 0-96,-2 0 1,2 0-124,-14 0 78,18 0 0,2 0-929,-6 0 927,11 0-344,-8 0 3268,14 0-3516,2 0 729,-5 0 0,10 0 0,-3 0 0</inkml:trace>
  <inkml:trace contextRef="#ctx0" brushRef="#br0" timeOffset="33314">9738 12734 9554,'8'25'403,"-2"0"-223,-6-3 156,0 1-56,0 2-78,0 2-12,0 2 90,0 4-56,0 3-67,0 3-78,0 3-23,0-9 0,0 1-51,0-7 1,0 1 0,0 19 0,0 3-12,1-12 0,-1-2-326,1 1 1,0-2 297,0-5 1,1-2-315,4 12 168,-2-14-189,1 0-1200,-2-16 437,-1-6-828,-1-2 1960,-1-12 0,0 7 0,0-6 0</inkml:trace>
  <inkml:trace contextRef="#ctx0" brushRef="#br0" timeOffset="34970">9762 12699 7011,'39'-7'538,"1"0"-258,-4 0 22,8-3-741,-19 4 0,1 0 596,2-3 0,1 1-68,2-1 1,1 0 11,0-1 0,4 0-57,-1 2 1,7-2 0,0 1 0,-5 1-610,4-1 0,0 1 561,6-1 1,4-1-1,-9 3-18,-2 3 22,-7 2-2405,-5 2 2405,3 0 45,-9 0 11,4 0 303,-8 0-225,1 0 730,0 0-797,0 1 3209,-3 0-2410,0 1-473,-8-1 133,-1 1-268,-6-2-314,1 0 56,1 0-11,6 0 33,-2 0 57,3 0-79,-6 0 33,1 0-66,-2 0 89,3 0-56,-1 0-23,3 1 34,10-1-11,-8 0-44,8 0 21,-13 0 23,-1 0 101,-1 1 560,-3-1-504,1 2-146,-1 1 101,2 5-100,-1 3 21,6 17-22,-3-2 11,0-1 1,1 3-23,-3 6 0,0 2 11,1-7 1,-1 1-7,0 7 1,-1-1 16,0 7-1661,0-13 1,0 1 1580,0 1 1,0 0-73,1 0 1,-1-1 117,0-3 1,0-1 23,2 8-12,-1-3 11,1-3-11,-1-3 0,1 11 3263,-1-8-3251,-1 5 409,0-12-343,-1-2-66,0-8 178,0 6-168,-1-12 23,-1 2-34,-1-5 34,-8 6-45,2-4 0,-6 5 67,-12-2-78,9-3 11,-14 3 11,11-4 45,-3 0 90,-14 0-33,5 0-1,-4-1 0,-3 0-28,10 0 0,0-1-28,-14 2 0,2-1-51,14 0 1,1 0 11,-10 0 0,1 0-62,0 0 28,8-1 0,1 0-50,-1 1-51,3 0 1,-2 1 94,-19 4 6,-3 1 1,0 1-7,4-1 12,12-2 0,5-1 0,17-5-23,1 0-247,-6 0 158,5-1 34,-6 0-102,7 0-784,-2 0-44,2 0-673,2 0 1692,5 0 0,3 0 0,0 0 0</inkml:trace>
  <inkml:trace contextRef="#ctx0" brushRef="#br0" timeOffset="35952">12334 12539 10821,'7'25'761,"-3"1"-402,-4 14-258,0-3-28,0-11 0,0 1-3350,0 18 2197,0-8 0,0 1 1102,0-8 1,0 0 698,-1 10 1,0 1-711,0-2 0,-1-1-307,1-10 1,-1-1 306,1 6 0,-1-1-11,1 4-22,0 2-437,0-8 2818,0-8-3535,-1-11 89,2-9-1793,-2-5 2880,2-6 0,0 5 0,0-4 0</inkml:trace>
  <inkml:trace contextRef="#ctx0" brushRef="#br0" timeOffset="37476">12385 12495 6630,'28'-4'728,"0"-1"-504,-4 3 124,22-4-304,-6 1-1683,-3-1 1,2 0 1498,-13 3 0,-2-1 207,10-2 1,2 0-41,-1 1 1,3 0 0,-2 0-6,-1 0 1,1 0-182,6 0 0,5-1 0,-7 2 164,-14 1 1,-1 1-799,6-1 1,-3 1 792,-7 2 1787,-2-1-1395,-14 1 916,-2 0-1162,0 0-12,1 0-55,4 1 617,-2 1-674,4 1 3254,-1 1-2980,1 3-184,-1-2 44,1 4-133,-6-5-1,3 1 124,0 2-146,-2-4 134,2 4 12,-3-3 224,0 3-45,-1 2-3381,2 7 3213,-3-1 11,1 4-101,-1-2 34,0 12-2291,-1 7 2201,0 2 0,0 1-1461,-1 7 1450,0-8 770,0-14 0,0 2-737,0 21 1,0 2-40,1-14 1,-1 0-497,0 2 0,1 4 0,-1-5 502,1-6 0,0-4 0,-1 22 883,0-17-872,0-4 1692,0 18-1703,0-18 11,0 13-22,-5-8 79,1-8-68,-3 3-11,0-8 0,4-11 2775,-1 2-2764,3-6 1323,-1 1-1323,0-3 436,-4 1-447,-1-2-3266,-4 0 3229,-4-1 228,-12 0-113,3 0 112,-11 0-134,-6 0-6,7-2 1,-2-1-257,7 1 1,0 0 232,-9-2 1,1-1-12,6 0 1,2 1 39,-15-4-45,15 4 0,2 0 0,-10-3-39,4 2 0,-1 0-838,-10-1 871,11 0 1,0 0-160,-2 0 143,-2-1-34,-12 0 67,12 2-73,4 2 1,0 0 61,2 0 1375,4 1 1,2 0-1376,3 2-2796,-10-1 2729,15 1 853,-2 0-820,9 0 363,3 0-799,-1 0 78,5 0-281,0 0-420,3 0 1,0 0 0</inkml:trace>
  <inkml:trace contextRef="#ctx0" brushRef="#br0" timeOffset="38359">14861 12610 10193,'0'19'874,"0"0"-605,-1-2-79,0 0-3467,-2 2 2707,0 11 693,-1-4 693,1 12-782,0-5-23,2-5 0,0 2 11,-1 3 1,1 2-1135,-1 9 0,1-1 1117,0-8 1,0-2 16,-1-4 1,0-1 2132,0 7-2166,-1-3-2226,1-4 2237,-1 2-56,0-12-45,1 0 2156,0-11-2268,1-4-247,-1-2-322,0-1-416,1 0-987,0-6 2185,0-5 0,1 3 0,0-1 0</inkml:trace>
  <inkml:trace contextRef="#ctx0" brushRef="#br0" timeOffset="40033">14871 12521 8736,'31'-13'79,"1"2"22,-7 7-79,7-1-11,4 0 57,6-2-46,-11 3 0,3-1 34,9-3 0,2 0-50,-9 2 0,1 0 23,-4 1 1,2-1 0,-4 1-1082,15-1 1052,-16 2 0,-1 0 12,11 1 37,-9 1 1,2 0-33,-7 1 0,1 0 39,20-1 0,0 0-67,1 0 11,-18 1 0,-5 0 44,-10 0 46,-8 1-45,-3 0 1048,-1 0-1060,2 0 6,1 0-95,4 1 235,-5-1 270,2 0 133,-7 2-470,0 0 101,0 1-135,0 4 180,0 5-90,1 1-22,-1 6-3359,0 7 3426,-2 6-190,-3 2 33,-2 2-12,-1-9 12,-2 6 0,0 1-56,0 6 6,0-5 0,2-1-6,3-1 0,2-8 0,0 1-430,-1 12 463,-1 11 2764,2-19-2797,-1-2-3052,-3 5 3052,1-9 22,-1 3-44,1-9 436,1 0-414,-1-1 226,-4 17-237,4-13 3287,-4 11-3182,7-15-72,-1-1 1,-1 6-35,0-5 1,-2 4-3266,-1-2 3173,1 2 160,0-3-112,2-2 112,3-7-44,-3 0-24,2 0 1,-4 4-34,3-6 3321,-2 4-3137,2-4-218,1-2 79,-1 0 0,3-3 45,0 0 34,-1 0-79,0 0 11,-2 1 112,-1-2 79,-10 3-34,5-3-23,-9 2 24,7-3-35,-3 0-44,-1 0-3367,-5 0 3397,-5 0 48,-3 0 56,-20-3-923,11-1 744,11 1 0,1 0 0,-8-3-974,7 2 0,-1 0 929,-15-2-12,14 2 1,-1 1 1893,-14-2-1837,1 0-45,5 2-23,-8-2-55,6 1-1398,-2-1 1387,14 0-102,12 3 2127,8 0-2228,6 1 169,0-1-970,1 2 1,1 0 0</inkml:trace>
  <inkml:trace contextRef="#ctx0" brushRef="#br0" timeOffset="44571">4289 10741 12972,'-9'29'156,"0"0"-156,-1-4 56,0 3-56,-1 2 0,-1 3-3277,0 0 2325,-1 1 1812,-7 11-771,-3-1-78,0-2-1128,9-20 0,-1-2 1117,-1 0-1510,-4 4 1521,8-12 1511,1-2-1522,1-1-1,2-4-10,2-1 2167,2-2-2189,3-1 2103,0-1-2216,8 0 45,2 0 12,9 0-158,14 0 23,-2 0 135,13-2-79,-6-1-3109,2-2 2949,3 0-47,0 1 386,1 1 12,-2-1-1,-3 3-201,-4-1 213,-4 1 3106,-1 1-3196,-11-1 603,-3 1-503,-10 0-100,-2 0 56,0 0 0,-1 0 23,0 0-23,1 0-11,0 0 191,1 0-359,-2 0-2063,-1 0 887,0-2 1355,-1 0 0,0 0 0,0 0 0</inkml:trace>
  <inkml:trace contextRef="#ctx0" brushRef="#br0" timeOffset="45503">4401 10969 10742,'-2'19'359,"1"1"-281,-2-5-78,1 2 67,0 3-56,-1 0 11,-2 7 1,-1 1-23,0 3-1639,-2 3 1,0 0 1579,1-8 70,-2 9-17,2-6 1,0-1 5,-1 5 0,2-5 0,-1 0 0,1 1 11,4-10-11,-2 2 0,2-12 3276,2 0-3182,-1-4-94,1 1-11,0-3-3266,0-2 3017,0-5 1,0 2 0,0-3 0</inkml:trace>
  <inkml:trace contextRef="#ctx0" brushRef="#br0" timeOffset="47268">3970 13810 9610,'27'0'23,"0"0"-23,-8 0-34,7 0 90,2 0-101,5 0 90,3-3-3322,2-1 2370,2-3 1766,0-1-842,-13 2 0,0 0 5,10-3-2234,9-2 2223,-29 7 12,-2 1 100,-12 2 2639,-1 1-2751,-2 0 370,2 0-292,0 0 3187,-1 0-2309,1 0-832,-2 3 168,3 9-146,-2 2-57,0 9 35,-1 12-34,0 10-1685,-3-12 0,0 0 1606,2-4 0,-2-1-16,-1 1 0,0-1 32,-1 13-27,-1-3 23,1-7 0,0-2-1,-2 7-22,-2 13 12,4-30-1,3-3 1,0-7-12,2-1 3265,0-6-6553,0-2 2465,0-6 1,0 4 0,0-4 0</inkml:trace>
  <inkml:trace contextRef="#ctx0" brushRef="#br0" timeOffset="72168">14727 9013 10226,'-24'-7'315,"4"4"-259,14 6-23,-1 3-33,0 0 45,0 2-34,0 1 34,-2 3-23,3-1 68,-7 12-79,5-10 12,-3 8-12,5-8 11,-2 8 1,3-8-23,-2 8 44,3-10-55,0 5 11,2 1-3277,1 2 3185,1-2 92,0-5 44,0 3-44,0-6 0,0 2 0,0-2 12,0 3 3264,0-2-3160,0 2-128,1-3 12,2 5-56,1-5 56,4 10 0,-2-10-44,2 4 10,-1-6 12,2 1 33,-1-1-67,5 1 56,-2-1-79,8 2 79,-6-4-56,6 1 56,-9-5-56,4 0 56,-2-1 45,5 0-45,-5 0 0,4 0 0,-8 0 0,2-2 0,-4 0-89,1-2 89,-2 0 33,3-3 46,-4 3-79,3-2 134,-2 1-3291,0-2 3336,-2 1 1,3-3 156,-1-2-246,-1 2 201,2-8-269,-4 7 34,1-2 3220,0 0-2532,-1-7-644,0 3 24,-1-2-24,-1 9 1,0-1-101,0 2 135,0-7-11,-4 1-113,1 2-11,-2-1 0,-1 3 45,2 2-12,-1-1 1,2 3-79,-2-3 45,1 4 90,-3-5-90,3 5 0,-1-2 0,-1 2-3277,1-1 3150,-2-2 183,2 3 12,-6-7-68,3 6 0,-3-4-23,3 4 46,-3-2 3253,3 2-3205,-3-2-127,4 3 45,0-1-1615,-2 2 1367,1-1-99,-3 1-2919,-21 0 0,14 3 3265,-13-1 1,24 2 0,2 0-1</inkml:trace>
  <inkml:trace contextRef="#ctx0" brushRef="#br0" timeOffset="73301">15136 9395 11347,'-7'21'224,"-1"0"-179,-4-3-45,-2-1 11,2 2-11,0-3-34,2 1-234,-3 1-236,6-7-449,0-1-873,5-7 1826,1-2 0,1-1 0</inkml:trace>
  <inkml:trace contextRef="#ctx0" brushRef="#br0" timeOffset="74701">15418 9078 9666,'28'-9'-11,"-3"2"22,-13 7 0,2 0 12,0 0 10,0 0-10,0 0-1,1 1 1,-2 1-12,2 1 67,5 4-22,-3-1-56,4 3 34,-7-3-23,-2 0-11,-1-1 168,4 7 1,-7-5 66,2 5-89,-6-5 122,0 7-189,-1-1-34,-1 3 44,-1 1-66,-1-5 66,0 4-66,0-5-12,-2 0 56,-2 0-22,-3 0-45,-3 2 0,-7 4 78,-15 8-89,-5 1 5,13-10 1,1-2 5,-10 3-67,-4 0-34,16-11 67,-7 4-55,15-8-57,-5 2 112,12-4-78,-2 1-44,5-1 88,0 0-100,-1 0 56,2 0 23,-2 0-125,2 0-223,1 0 393,9 0 44,-1 0 0,8 0 0,3 0 33,6 1-22,1 2 34,3 1-45,-6 1-3277,23 4 3196,-16-2-54,16 2 180,-24-2-34,5-2 0,-10 1 1,1-2-12,-11-2 44,-3-1-223,-2-1-415,0 0 0,0 0 1</inkml:trace>
  <inkml:trace contextRef="#ctx0" brushRef="#br0" timeOffset="84058">14858 11482 10137,'4'-21'33,"0"3"-33,0 15 23,0 0-46,0 0 34,0 0-33,0 0 22,1 1-34,1 0 34,-2 0-44,4-1 44,-3 1-23,2 0 23,-2 1-67,3 1 56,-2 0 22,3 0-11,-1 0 22,4 0 57,3 0-79,-1 0-1514,1 0 1514,-4 0-12,-1 0 12,0 0 0,0 1 0,-2 0 12,0 1-12,3 1 1514,-3 0-1481,5 3-33,-7-2 34,0 1-34,-3-1 34,-1 1-34,0-1 33,0 1-22,-1-1 158,0 3-12,-1 0-123,0 1 122,-1 3-144,-3-4-1,-1 2 34,-4-2 55,-9 7-100,6-6 79,-19 12-68,17-11 11,-16 8 1,16-10-23,-5 4 11,7-5-3288,-2 2 3207,4-2 70,-3 2 0,5-4 0,-2 2 0,2-2 11,-6 3 23,-5 1-34,3 0 0,-3 0 33,1-1 3243,7-3-3137,-3 1-3416,5-3 3173,5-1 93,-1 1 11,4-2-740,1 0 785,3 0-45,2 0 34,8 0 3242,9-2-3127,-4 1-126,9-1-23,-14 1 0,4 0 0,-5-1-23,6 0 23,-4 1 0,4-1 12,-6 1-3289,3-1 3150,-4 1 127,2 0 0,-5 1 0,1 0-33,20 0 33,-13 0 33,20 0 3243,-21 0-3126,3 0-139,-7 1-3288,2-1 3117,-5 1 160,1-1 0,-4 1 0,1 0-22,3 2 56,3-2 10,1 0 3232,-3 0-3160,-5 0-127,-3 0-90,-1 0 236,-1 0-3412,1 0 3141,0-5 0,0 3 0,-1-3 0</inkml:trace>
  <inkml:trace contextRef="#ctx0" brushRef="#br0" timeOffset="87042">4489 11748 10776,'2'31'336,"-1"-2"-269,-1-12 11,0 1-10,0 1-46,0 1-11,0-1 12,-1 2 89,-6 24-112,2-21 11,-3 20 0,3-21-11,3-7 34,-1 9-12,1-12-3299,1 3 3173,0-8 115,1 0-11,-2-4 0,2-3-3277,-1 0 3152,-1-3 1,2 2-1,-2-1 1</inkml:trace>
  <inkml:trace contextRef="#ctx0" brushRef="#br0" timeOffset="92577">7401 11376 9151,'21'-11'90,"-1"1"-79,-5 6-11,0 0 0,3-1 11,1 1-11,1 0 45,9 0-12,-7 1-10,15 0-23,-17 2-3277,10 1 3117,-10 0 205,0 2-34,-6 1 0,-4 2-2212,1 2 2224,-2-1-23,0 1 0,-5-2 2279,0 1-2133,-1 9-79,-1-5 123,0 6 3086,-2-7-2757,-12 11-428,5-8-24,-10 7-67,6-9 11,1 0-11,-6 4 0,4-4 0,-5 2-11,5-5 33,-10 3 57,6-6-3356,-9 2 3352,10-4-30,0-1 56,1-1 0,7 0-57,-1 0-21,5 0-23,1 0 2877,1 0-2877,5 0 44,3 0-44,5-1 0,10 0 56,3 0-11,21 0-45,-16 1-101,2 0 1,-1 0 66,-10 0-3243,18 1 3162,-32 2 205,2 3 122,6 13-144,-3-4-2326,4 9 2281,-5-5-1,-2-4 12,1 8 1764,-5-10-1742,-1 4 12,-3-8 32,-1 0 3176,0 2-2899,-1-3-119,-8 4-90,2-5-2723,-9 3 2599,2-3-21,-1 1 234,-24 6-178,17-7 100,-18 6-134,24-10 168,-8-1-57,5 0-122,-5-2 78,5 0-101,-5 0-11,6-2 68,-6 1-34,8-2-23,-10 0-11,7 0-113,-15 0-447,8 1 213,5 1 0,6 0-259,12 1-2195,2-1-145,1-1 3765,0 0 0,0-1 0,0 3 0</inkml:trace>
  <inkml:trace contextRef="#ctx0" brushRef="#br0" timeOffset="95796">9841 11341 8490,'21'-18'33,"-1"3"-33,-5 11 0,1 2-33,2-2 55,2 1-22,0 0 292,20 2-259,-15 0 62,5 4 1,-1 2 5,-5 2-34,1 3 0,-1 3 146,-1 5-23,2 4 12,-9 0-191,-11-8 67,0 8-10,-4-5-35,-1 4-444,-3 8 511,-2-5-32,-7 4 33,-3-9 11,-3-4 0,-4 0 146,-15 8-68,6-7 1,0-1-158,-5-3 124,-6-4 445,24-7-524,-9 0-3355,-2-2 3286,8 0 24,-2-1-33,15 0-78,0-1 89,5 2-78,-1 0-191,4 1 3534,8-2-3238,2 1-229,19-1 102,-5 1-729,21-1 0,8-1-773,-9 1 0,1 0 1591,-4 0 0,2 0 0,-3 0 0,-4 0 0,-5 1 0,3 1 0</inkml:trace>
  <inkml:trace contextRef="#ctx0" brushRef="#br0" timeOffset="97184">12420 11389 11661,'1'21'504,"1"-2"-403,-2-8 89,-1 8-145,0-3 45,-1 13-57,1-11-33,-1 5 12,2-6 44,-1 7-56,0-4 22,1 4-22,-1-8-3277,1-1 3196,0 0 58,0-2 23,0-2 79,0 2-23,0-7-34,0 3 0,0-8-3016,0 0 2994,4 0 0,-2-1 0,2 0 0</inkml:trace>
  <inkml:trace contextRef="#ctx0" brushRef="#br0" timeOffset="100398">6565 11574 13913,'-30'19'202,"0"0"-113,3-3-89,-3 3-11,-1-1 11,-12 8 0,13-7-3277,-6 3 2213,11-4 1924,9-8-1017,-5 6 34,11-10-68,0 3-358,-5-1 179,8-3 12,-5 1 22,8-5 336,2-2 0,1 1 0,1-2 0</inkml:trace>
  <inkml:trace contextRef="#ctx0" brushRef="#br0" timeOffset="101002">6282 11557 9263,'23'17'717,"-4"-1"-404,1 5-301,-5-6 156,11 9-156,-9-9-718,2 0 796,0-1 97,-1 0-164,1 1-1,6 2-11,-7-3 23,4 0 56,-8-4 10,-5-4-88,-3 0-12,-4-3 0,-1-1 439,1 2-809,0 0-213,1 0-1691,3 1 2274,6-4 0,-5 1 0,2-2 0</inkml:trace>
  <inkml:trace contextRef="#ctx0" brushRef="#br0" timeOffset="101982">9120 11505 13555,'-29'23'437,"0"0"-370,-1-5-45,-2 1-1661,9-5 1,-1-1-644,-9 7 3623,-8 3-1531,12-7 736,14-8-1051,-2 0-727,14-7-2045,1-1 2655,1-1 0,0 1 0</inkml:trace>
  <inkml:trace contextRef="#ctx0" brushRef="#br0" timeOffset="102445">8891 11390 7694,'11'-5'1558,"-3"1"-1189,-6 4-223,-1 0 863,1 0-640,-1 5-223,2 2 0,-1 6 156,3 8-189,8 18-113,-3-7-1639,1-7 1,1-1 1545,2 1 104,5 5-79,-4-10 125,5 5-57,-4-7-57,3 1-144,-9-9-146,-2-2-258,-3-3 3167,-2 0-4041,-2-1 1479,0-1 0,-1-1 0,0-1 0</inkml:trace>
  <inkml:trace contextRef="#ctx0" brushRef="#br0" timeOffset="103677">11863 11499 10910,'-21'-9'975,"0"1"-672,3 8-57,-5 3-89,-8 2 111,-3 5 1,-2 0-201,-12 5-63,2-1 1,1 1-6,5-2-40,9-3 1,2 0-218,1-1-214,-2 1-156,18-5-807,2-2-1076,4-1 2510,1-2 0,2 0 0,1 0 0</inkml:trace>
  <inkml:trace contextRef="#ctx0" brushRef="#br0" timeOffset="104112">11431 11433 10417,'37'31'404,"-3"-2"-393,-10-12 56,0 1-33,3 0 22,1 0-56,0 0 5,-1-2 1,1-1-3283,5 2 3090,-7-4 1,-2-2-722,-3-3 908,-7-4 0,-3-1 0,-8-2 0</inkml:trace>
  <inkml:trace contextRef="#ctx0" brushRef="#br0" timeOffset="104970">14024 11498 10910,'-27'11'1367,"-1"2"-1020,0-4-145,-8 1-12,-6 2 102,-4 0-168,1 0-57,4 1-56,-6 3-22,16-6-113,-2 3-3153,19-8 0,8-2 3226,9-1 1,-2-2-1,5 0 1</inkml:trace>
  <inkml:trace contextRef="#ctx0" brushRef="#br0" timeOffset="105517">13710 11426 11414,'17'24'471,"-1"0"-191,2-1-112,-4-2-168,8 5 73,-1-5 0,-1 0-51,5 2-1661,-4-3 1,-1-2 697,-4-3-490,3 4 1431,-6-5-11,1 1 78,-8-8-1651,-1-1 1562,-2-1 1258,0 0-1807,-1-1 1820,0-1-3031,-1-2 1782,-1 0 0,1-1 0</inkml:trace>
  <inkml:trace contextRef="#ctx0" brushRef="#br0" timeOffset="106931">17295 11464 9420,'29'-3'157,"-1"2"-124,-6 1 12,3 0-34,2 0 23,3 0-34,3 0 22,2-1 68,4 1-96,-10-1 1,1 1 5,14 0 16,-12 0 1,-3 0-17,-3 0 79,-3 0-46,-17 0-22,-4 0-795,-1 0 168,1 0 246,-1 0-190,2 0 560,0 0 0,-1 0 0,0 0 0</inkml:trace>
  <inkml:trace contextRef="#ctx0" brushRef="#br0" timeOffset="107637">17396 11705 8232,'21'-3'493,"-1"0"-302,-12 3-46,4 0-10,2 0-1,2 0-67,3 1-3313,16 1 3380,-5 0-66,12 1 21,-7-1 56,-9 1 1,1-1 0,15 3-45,-15-3 0,-2 1-33,7 1-2292,0 0 2246,-13-2 2269,-2 2-2224,-12-4 135,-4 1-1491,0-1-1624,0 3 2913,0-1 0,0 1 0,-1-2 0</inkml:trace>
  <inkml:trace contextRef="#ctx0" brushRef="#br0" timeOffset="116855">19104 11072 11190,'-3'17'515,"-1"1"-368,-3-6-2,-2 2-89,1 2-11,-1 2 56,0 2 67,-5 15 0,-2 5-140,6-14 0,0 1-13,-3 8 0,-2 5 0,1-5-627,5-9 0,0-2 617,-2 4 1,1-1-17,-1-1 22,1-1-11,-3 6-33,5-10 66,-3 6-33,8-16 0,-2-1 0,4-6-11,0-1 11,1-2 0,-1 3-11,0-2 1246,-1 2-1280,1 0-45,-1 0 79,0 1-101,1-1 0,0-1-78,1-1-903,0-1 1,0 0 0</inkml:trace>
  <inkml:trace contextRef="#ctx0" brushRef="#br0" timeOffset="118843">19441 11234 7997,'25'-17'134,"-3"2"12,-13 13-79,2 0 67,0 0-44,5 1 33,-2 0 12,3 1-3412,-4 0 3375,0 0 137,0 0-123,-1 0-22,0 0 302,2 0-303,-4 0 12,1 2-56,-6-1 123,2 3 3108,-3-1-2689,8 6-508,-6-3-12,4 5 101,-5-4 134,1 5-167,-2-1-124,1 4 146,-2 2-90,-1-5-45,-1 4 147,0-2 111,-1 7-179,0-4 22,0 5-90,-1-10 68,-3 6-78,1-4-12,-4 3 45,-1 2 22,1-6-78,-2 5 79,2-7-3356,0 0 3218,0 1 92,-1 0 34,-10 15-22,7-10-34,-13 16 90,7-13-101,-3 0 3276,-7 2-3037,8-10-239,-7 2 0,-2 1 12,5-2-1651,-2 0 1,1-2 1545,8-3 93,2-2 0,7-4-11,5-1-34,-1-1-45,1 1 46,-1-1 3320,-2 0-3205,0 0-105,-2 0 12,4 0-34,-1 0 33,3 0-985,0 0 1031,0-4-1,2 2-33,4-4 11,2 2 0,3-1 0,0 2-78,4-1 111,12 1-33,-7-1-45,16 1 45,-19 3 0,2 0 12,-4 0-641,-5 0 629,1 0 45,12 4-45,-7-1 67,10 4-67,-10-3-3195,1 1 3173,5 2 33,-3 0 409,2 1-420,-4-1-2268,4 4 2346,1 0-89,-1 0 56,-2-3-23,4 2-11,-10-4 2291,14 5-2302,-17-6 12,5 1 21,-11-3-22,1-1 3265,-4 0-4369,1-1 1,-1-1 0</inkml:trace>
  <inkml:trace contextRef="#ctx0" brushRef="#br0" timeOffset="125147">15147 12099 10664,'-22'13'403,"3"0"-336,8 0-22,0 2-34,-1 3-11,-1 1 34,2 1-45,-2 9-12,5-7-33,-1 21 45,7-22-11,0 10-23,2-17-45,0-1-212,5 1 257,2-4-190,12 3 179,-2-6 21,5-1 2,-5-4 33,-1 0 0,18-2-23,-13 0-21,13 0 44,-18 0-56,2 0-45,-6-1-3176,2-2 3521,-9-4-121,-1 0 56,-1-3-44,-1 1 66,2-18-201,-2 9 23,1-13 3253,-2 17-2847,-1-3-294,0 5-124,0-3 112,-1 6-112,-2-1-3212,-7-5 3280,1 4-79,-5-4 0,5 5 0,-2 1-56,-5-4-1,3 4-268,-11-4 3314,10 7-3897,-9-2 337,9 5-1894,-5 1 1645,10 2 1,2 0 0,4 0 0</inkml:trace>
  <inkml:trace contextRef="#ctx0" brushRef="#br0" timeOffset="125787">15585 12295 8758,'1'24'684,"0"-4"-505,-1-12-22,0 1 0,0 2-56,-2 2-45,-1 2-11,-5 8-79,2-7-257,-2 5-1502,4-9 1793,1-6 0,2-1 0,1-5 0</inkml:trace>
  <inkml:trace contextRef="#ctx0" brushRef="#br0" timeOffset="126595">15912 12011 6854,'25'1'628,"-2"0"-326,-14 2-89,1 1 235,3 4-336,-5-2 292,5 11-136,-8-5-88,1 24-102,-6-14-33,1 13-34,-2-15 45,-6 5 90,-7 1-57,-2-2 102,-12 1-113,9-14-89,-25 10 11,25-15-123,-13 3-79,21-9 180,4 0-34,-1 0 22,5 0-302,2 0 336,6 0 0,2 0-78,9 0-1,-1 0-526,24 1-1311,6 1 1916,0 0 0,-13 0 0,-24-2 0</inkml:trace>
  <inkml:trace contextRef="#ctx0" brushRef="#br0" timeOffset="127020">16195 12346 8490,'4'19'549,"-3"-1"-493,-5-3-34,-4 1-10,-3 2-1211,-17 20-34,15-19 1233,-10 11 0,20-27 0,2-1 0</inkml:trace>
  <inkml:trace contextRef="#ctx0" brushRef="#br0" timeOffset="127753">16513 12168 10496,'3'19'392,"-2"2"-370,-12 11-11,1-5 23,-7 10 22,4-11-34,-5 9-22,4-12-22,-3 3 44,8-13 1,2-3-46,4-6-234,1 0-124,2-4 392,0-4 79,0 1-68,0-3-22,0 2-190,2 1 133,1-1-402,4 3 403,0 0-67,4 1 44,-2 0-111,11 0 55,-3 0 113,8 0-79,4 0 101,-4 0 45,9 2-23,-7 1 34,16 4-44,-16-2-1,5 0 0,-24-4 56,-6-1-1117,-2 1 1,0-1 0</inkml:trace>
  <inkml:trace contextRef="#ctx0" brushRef="#br0" timeOffset="128268">16653 12229 9117,'4'23'1176,"0"-3"-884,-4-11 22,0 2-101,-2 1-23,-1 3 169,-5 13-270,-1-4-44,-3 5 0,0 2 0,-3 3-45,3-6 0,0-1-33,0 1-2130,-9 15 437,10-17 1726,-5 8 0,13-27 0,1-2 0</inkml:trace>
  <inkml:trace contextRef="#ctx0" brushRef="#br0" timeOffset="133916">15050 14094 11672,'22'-15'67,"-3"3"-67,10 6 0,-6 2 33,25 1 1,3 1-90,-11-1-1583,10 1 1,-5 3 552,-34 3 1956,-1 3-825,-6 1 11,-1 4 135,-2 27-168,0-16-23,-1 20 123,-9-15 2507,-19 12-2552,2-8-11,6-12 1,-1-3-12,-7-2 11,-3-1 117,2-4 1,0-1-173,-2 0-12,-17 2-12,38-9-167,1-2 67,4 0 1020,1 0-1143,4 0 201,9 0 34,1 0 11,11 0 0,1 0-307,17 0 296,-6 0 12,10 0-12,-13 2-56,-4 2-3221,7 7 3219,-11 0 69,2 2 0,-13-1 23,-1-1 216,-3 3-183,3 13-67,-4-6 45,1 10 3231,-4-11-3048,-2 18-172,-3-16-11,-3 11 179,-10-15-1831,1-5 1776,-6 1 66,3-6 101,-12 1 269,-17-1-370,7-2-22,-7-1-2561,12-5 2448,11 0-88,-7-1 10,12-2-22,1-1 1179,2-1-1716,-5-3 43,8 2-301,-2-2-438,11 4 2878,0-1-3943,3-1 2298,0-2 0,0 3 0,0 2 0</inkml:trace>
  <inkml:trace contextRef="#ctx0" brushRef="#br0" timeOffset="136430">4287 14931 13880,'4'19'212,"-1"-2"-156,-3-9-33,0 2 21,0-1 1,0 1-22,0 0-12,0 9 11,0 1 1,0 1 33,0 7-45,0-11-11,0 8 22,0-7-3299,0 7 3162,0 4 160,0 1-45,0 9 0,0-15 73,1 4 0,-1 0-73,0-2-12,0 18 12,0-27 45,0 1 11,0 12 3220,0-12-3093,0 10-138,0-18 0,0-1-45,0-4 34,0 0-34,0-3-1093,0-1 1,0 0 0</inkml:trace>
  <inkml:trace contextRef="#ctx0" brushRef="#br0" timeOffset="141774">7353 14585 10552,'2'-20'0,"2"1"33,1 15-66,5-1 33,1 0 0,2 1 33,2-1 23,2 1-56,2 0-44,1 0 44,0 1 11,10-1-22,-8 0-1,7 2-10,-9 0 56,6 2-23,9 1-11,-6 2-11,2 0-23,-18 2 56,5 4-10,-8-1 10,6 3 34,-1 9-56,-7-7 0,4 8 67,-10-9 34,-1 6 257,-8 7-190,0-3 124,-16 7-214,6-16 0,-23 9 46,14-11-101,-12 3 122,-6-2 1,18-6-101,-11 2-1,24-7-55,2-1 0,3 0 0,3 0-23,0 0 1,4 0-348,0 0 358,7 0 23,2 0 0,24 0 0,-10 0 23,14 0-23,-13 2-6,3 3 1,1 0-41,3 1 29,-4-1 1,0 1-7,1 5 23,-7-2 45,5 4-45,-8-3 22,-1 1-22,-1 0 79,9 13-45,-10-9 123,4 15-327,-14-15 360,-1 3-55,-3-5 55,-4 1 12,-2-1 302,-21 9-403,6-9 22,-7 1 0,-2 0-100,0-4 122,-1 0 1,0-1 33,1-4 327,-9 1-360,-7-5-146,18-2-23,-15-2-33,21-1-235,-8-4-11,8 3-1536,-10-1 404,17 3-706,-1-2 2140,8 0 0,5 2 0,1 1 0</inkml:trace>
  <inkml:trace contextRef="#ctx0" brushRef="#br0" timeOffset="142882">10872 14224 11425,'-28'17'908,"1"1"-740,4 0 23,-3 2-12,-3 2-11,-3 1-67,-1 1-101,-3 0-3277,3-2 2336,-9 5 907,14-8 479,-7 6-3392,9 1 1827,8-8-281,-1 4 1401,13-12 0,2-5 0,1-1 0</inkml:trace>
  <inkml:trace contextRef="#ctx0" brushRef="#br0" timeOffset="143300">10498 14275 5745,'0'0'0</inkml:trace>
  <inkml:trace contextRef="#ctx0" brushRef="#br0" timeOffset="144756">10338 14248 6686,'2'-2'1199,"0"0"-986,0 0-57,-2 2 46,2-2-45,0 2-23,1-3 24,2 1 491,18-4-481,-8 2 45,14-3 33,-12 4 114,12 0-226,-3 0 23,0 1 0,1 1 111,8-2-145,-1 2 1,0 0-68,-4 0-23,12 0-10,-34 1 358,1 0-123,-4 2 33,2 2-89,0 5 89,3 7-235,-2-3 22,2 5-33,-4-6 11,0 0 180,-1 15-57,-2-13 45,-1 13-89,-4-15 133,-19 18-223,6-11 0,-11 7 0,-2-1-368,5-6 323,3-2 0,1-1 33,-3 0-44,-6 3 11,4-3-67,0 1 11,6-4 0,5-5 22,-3 2 1,7-6-158,-1 0 91,4-2 344,1 0-345,5-2-560,0 0 549,-3-2 89,2-1-10,-1-3-23,1 0-11,1-4 55,0 2-44,0-3 45,0-1 0,4 1 11,0-1-22,4 2-3255,-1 5 3038,12-5 239,-6 4 0,8-3-11,-1 3 11,-3 2-2268,6-1 2268,-5 3-11,-1 0 2234,2 2-2245,-1 0 55,32 4-33,-20 0 28,-4-1 0,1 2 17,9 7 34,3 2-79,-1 0-17,-11-5 0,-3 0 17,-1 0 0,11 2 67,-24-8 3209,0-1-3137,-6-2-61,-1 1-1171,-2-1 1,-1 0 0</inkml:trace>
  <inkml:trace contextRef="#ctx0" brushRef="#br0" timeOffset="145956">12790 14091 13510,'6'22'168,"-1"-1"-123,-4-7 0,0 2 11,0 1 56,0 4-101,0 2 34,-1 3-3322,0 2 3285,0 17 3,0-9-11,0 10 90,-1 0-79,-1-12-11,0-2 0,1 0 0,-1-1 33,1 13-33,1-26 0,0-2 3276,-1-4-3160,0-2-105,-1-4-11,1-3-1093,1-2 1,0-1 0</inkml:trace>
  <inkml:trace contextRef="#ctx0" brushRef="#br0" timeOffset="162169">17341 14060 9521,'25'6'56,"0"0"145,-6 1-178,4 0-23,5 0 33,3-1 56,10 2 1,2 0-67,5 0-1116,-15-3 1,3 1 0,-5-1 977,3 0 137,4 1 23,-20-3-11,-10 0 33,-2-1-45,-6-2-1038,0 0 0,0 1 1</inkml:trace>
  <inkml:trace contextRef="#ctx0" brushRef="#br0" timeOffset="162901">17164 14424 7986,'24'2'1075,"-4"-1"-4352,-11 2 1454,0 0 3490,1 1-1354,2 0-1531,-1 0 1375,2-1 11,1 2 101,2 0-90,14 2-134,-4-2 39,1 0 0,1 0-84,9 1 22,-12-2 1,1 0-117,11 1 127,2 0 141,-12-1 0,3 1 106,8 4 0,-1 1 820,-6-2 0,0 0-1089,2 1 0,-2 1-1254,4 2 1243,-13-5 1612,1-1-1590,-14-4 235,-3 0-212,-4-2-2107,0 1 969,-2-1 1,1 0 0</inkml:trace>
  <inkml:trace contextRef="#ctx0" brushRef="#br0" timeOffset="163806">18893 13861 11246,'2'24'706,"-2"1"-560,-2 0-56,-4 3-46,0 2 68,-1 3-3389,-2 2 2863,2-9 0,0 1 425,-4 17 358,4-17 1,-1 0-370,-2 10 22,2-4-11,-1-3-11,-2 4 0,5-16-33,-1 2-169,6-16-795,1-1 269,0-1-365,0-1 1,0 0 0</inkml:trace>
  <inkml:trace contextRef="#ctx0" brushRef="#br0" timeOffset="165059">19508 14280 10933,'-2'-23'997,"0"3"-583,-1 11 12,-1-2-157,-2-1-56,1-2-124,0-2-55,0-1 11,-2-19-45,4 1-28,1 10 0,0-1 16,3 0 1,3 0-22,6-18 16,1 16 0,2 1-17,2 5 1,1 3-12,12-13-22,5 9-213,0 14 190,-5 2 23,5 4 0,-15 3-101,6 4-1212,-7 2 1347,5 5-12,-9 1 34,-1 1-3017,0 19 3084,-6-13-45,0 16-11,-6-17-1443,-9 10 1353,-8 4 79,-4 0 0,-2-3-12,4-11 2292,0-2-2247,-12 7 0,-6-2-16,7-4 0,0 1 61,-12 5-67,18-9 0,2 0 0,-7 8-11,9-4 11,-3 5-951,8-8 940,2 1-34,-8 18 34,9-11 11,-6 14-12,11-18 2933,1 2-2965,2-1-2117,3 11 2037,0-8-1371,1 7 1316,4-11 33,3-2-156,5-3-23,4-2-11,2-2 2897,2-3-2572,25-3 135,-20-7 2436,16-5-2100,-29-6-35,-1-4-10,-1-3 61,0-5 0,1 0-319,-1 0 22,-1-3 1,-2 1-68,-4 13 56,-3-6 146,-2-4-46,-11-3-268,3 0-44,-9 4-46,7 12-1255,-11-3-122,9 4-1043,-5-2 2510,12 9 0,4 1 0,1 2 0</inkml:trace>
  <inkml:trace contextRef="#ctx0" brushRef="#br0" timeOffset="174220">17847 15350 13476,'22'-11'56,"1"0"-56,3 7 12,2-1-12,4-1 78,4 0-67,3 0 45,5 0-22,3 0 11,1 0-807,0 0 773,0 0 12,-2 2-23,0 0 7,-13 4 1,5 0-1,-3-1-2,-5 1 1,1-1-98,4 1 1,3 0 0,-4 0 47,13 0 66,-1 0-39,-2 0 0,4 0 43,-13 0 0,0 0 1,0 0 46,1-1 1,-1 1-1,0 0-73,12-1 0,0 1 6,-1-1 0,-2 1-6,-17 0 0,1 0 11,15-1 0,0 1-11,-15 0 0,1 0 28,10 0 0,0 0-355,-6 0 0,0 0 327,5 0 0,0 0-17,-5 0 1,0 0 21,6 0 1,0 0-1265,1 0 0,0 0 1303,1 0 1,-2 0-39,-9 0 0,-1 0-6,0 0 0,4 0 0,5 0 0,4 0 0,-2 0 5,-3 0 1,1 0-34,8 0 1,3 0-1,-6 0 22,-13 0 1,-1 0-602,9 0 0,5 0 1,-4 0 662,-6 0 0,-2 0 5,18 0 1,-1 0 383,-21 0 1,-3 0-379,23-1-33,-2 0-12,-3 0-584,-12 1 1,-1 0 605,16 0 613,-15 0 1,-1 0-635,12 0 10,0 0 1,-1 0-425,-14 0 1,0 1 390,14-1 0,9 2 0,-18-1 11,-4 0 45,6 0 112,-16 0-101,1-1 612,-15 0-645,-2 0 2066,0 0-2963,0 0-549,4 0-1865,-1 0 4031,0-1 0,-1 1 0,-3-2 0</inkml:trace>
  <inkml:trace contextRef="#ctx0" brushRef="#br0" timeOffset="175997">18659 15732 9879,'20'-19'134,"-2"4"-89,-7 10-22,1 1 55,2-1-78,3 1 45,13 0 157,8 0-1837,-7 3 1,2 0 1662,-5 0 0,-1 1-56,0 0 0,-2 0-2218,9 4 2358,-17 4 34,-3 2-56,-7 4 10,-3-1-55,-1 1 11,-1 6-33,-1-4 2279,-1 3-2246,0-6-23,-2 0-55,-25 13-302,4-9 296,1-4 0,-1-1 84,-10 0-67,-1-3 3282,0-1-3137,9-4 0,1 0-89,-8-1-67,-5 2-1,26-5-245,7 0-35,3 0 303,10-2 501,1 0-501,10-1 0,13 1 11,-4 1 57,13-1-68,-8 2-3277,2 0 3191,-5 4 1,1 1 51,7 0 25,-9 2 1,-2 1-37,-4 2 67,-3 2 90,2 5 191,-4 2-236,-2 0 56,-8-1 3153,-6-4-2967,-2 1-81,-2 23-228,-2-15 23,-3 16 21,-4-22 24,-11 4-12,-18 1-687,6-4 675,-11-4 57,19-11 123,-4-4 0,0-2-157,-5-3 45,0-2 0,2-2-112,8-4-11,-4-4-146,9 2-660,3 3 189,3 1 374,6 3-900,5 2-605,2-1 1759,0-1 0,0 4 0,0 1 0</inkml:trace>
  <inkml:trace contextRef="#ctx0" brushRef="#br0" timeOffset="176974">19911 15730 10877,'-22'2'560,"0"3"-426,11 5 45,-1 3-145,-2 2 146,2 0-113,0 2-3344,0 1 3363,-4 10-2332,4-6 2269,-3 8-1,6-7 1,0 0-23,3-1-45,0 16 2302,4-14-2257,0 22 0,4-24 0,1 7 0,8-2-34,0-7 1,5 4-57,-3-10 1,23 7 145,-6-10-56,11 3 22,-14-13 90,-1-1-90,0 0 1,-1-2 3253,-3-2-2869,-8-4-407,0 0 403,10-16 0,-4-2-88,3-6-147,-7 3 403,-6-12-414,-5 13-1,0-12-156,-5 18 79,-3 1-3356,-3-1 3229,-6-8 82,2 8-34,-2-5 12,2 10 21,1 2-22,-4-4-967,2 5 933,-2-2 2862,4 6-2917,0 2-79,1 0 68,-2 0-292,-13-5 246,8 6 1443,-11-2-1611,9 7-78,-3 2-1725,-16 2 1613,-10 9 1,14-7-1,4 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3T02:29:46.464"/>
    </inkml:context>
    <inkml:brush xml:id="br0">
      <inkml:brushProperty name="width" value="0.09071" units="cm"/>
      <inkml:brushProperty name="height" value="0.09071" units="cm"/>
      <inkml:brushProperty name="color" value="#FF0000"/>
    </inkml:brush>
  </inkml:definitions>
  <inkml:trace contextRef="#ctx0" brushRef="#br0">1816 3064 11425,'-11'16'-212,"5"-3"156,18-9 56,1 0-3277,2-1 2291,1 0 1823,18-1-820,-7-1 0,2-1 5,18 1-22,-12 0 0,-1-2 11,-2 1-11,10-1 11,-12 0 0,-4-2 1,-1 1-12,5-1 11,-2 1 0,-1-1-11,-4 1 0,7-2 23,1-1-46,9-2 23,0 1 3276,1 0-3193,-13 3-316,-3-1 244,-3 1-3288,6-3 3194,-7 2 106,5 0-487,-8-1 464,0 2-104,11-3 116,-8 1 151,10-1-163,3 0 3082,-7 2-3082,10-2-11,-13 3 67,11-2-12,-9 3 649,7-2-693,3 2 244,-9 0-244,10-1 34,-10 1-12,15-1 12,-13 0 0,1 1-23,19-2-11,-14 1 0,-2 1 0,-2 1 0,8-1 0,-11 1 0,0 0-12,0 0 1,3 0-425,-2-1 1,1 1 446,4-1 1,2 1-1559,6-1 1,-2 2 1479,8-1 56,-15 1 0,-2 0-12,7 0 23,-9 0 0,0 0 45,18 0-28,-12 0 0,0 0-7,-4 0 0,-2 0-10,-4 0 0,0 0 1501,8 0 0,1 0-1479,-5 0 1,0 0-23,14 0 0,1 0 5,-14 0 1,-1 1-17,12-1 0,-2 1-1053,1 1 1064,-16-2 0,2 1 283,2 0 1,-1-1-262,15 0-17,-13 1 1,-1-1-17,13 0 33,-4 0 1,8 0-1,-5 0-22,-8 0 0,0 1-4,9-1 0,4 0 1,-5 0-3,-7 2 1,-3-1-29,15 0 34,-17 1 0,1-1 17,8-1 0,-1 0-29,-3 0 1,1 1-1069,15-1 0,1 0 1068,-7 0 1,-1 0 109,1 0 0,1 0-59,0 0 0,-2 0-1173,-7 0 0,-2 0 1134,-2 0 0,-2 0 0,11 0-5,-2 0 5,-4 0 0,0 0 0,9 0 33,-9 0-33,9 0 0,-12 0 1127,-1 0 1,2 0-1145,-5 0 1,1 0-1109,13-1 0,0 2 1108,-8-1 0,-2 1 29,19 0 2278,-7 2-2290,1-1-361,-9-1 338,12 0 46,2 2-12,-11-1-11,10 1 0,-15-1 0,13 3 22,-11-2-17,2 1 0,2 1 28,1-1-33,-1 0 0,0 1 0,-1-1-140,-8-2 0,2 1 140,11 0 0,0 0 0,-13-1 0,1 0-8,2 0 1,3 0 0,-5 0-16,12-1-910,-15 0 1,1-1 932,1 1 0,0-1 0,16 2-109,-8-1 0,0 0 165,5 2-51,-16-2 1,0 1 1023,-1 0 0,1 0-1046,8 1 0,0 1-53,-4-1 0,-1 0 75,4 1 1,0 0-1,-6 0 1,0 0 28,15 1-17,-15-1 0,0 1 5,11 1-22,-1 0-11,-11-1 0,0-1 55,15 3-246,-8-2 1,-1 0 190,4-1-23,9 2 1,-19-4 416,-4 0-361,24 0 3032,-23-1-2942,6 1 0,-1 0-146,-7 1 34,14 2-2982,-1 3 3004,-8-3-22,8 3 39,-10-1 0,0-1-39,7 2 22,12 2 1,2 1-45,-8-3 22,-4-2 0,0 1-23,5-3 12,-12 0-1998,4-2 2042,-13-1 591,-7-1-445,1 0 2146,-6 0-2281,-1 0-32,-2 0 66,2 0 3198,-2 0-3093,9 0-183,-6 0 34,5 0-34,1 0 22,-4 1-22,7 1-11,-6-1 11,2 0 0,-3 1 56,-3-1-2106,9 0-796,-5 0 2846,8-3 0,-10 2 0,0-1 0</inkml:trace>
  <inkml:trace contextRef="#ctx0" brushRef="#br0" timeOffset="7621">11855 2059 12199,'-6'24'67,"2"0"-56,-3-3-11,2 3 34,-2 5-3311,-2 2 2302,0 3 1080,-2 0 1,-1 1-106,-2 9 0,3-11 0,-1 1 0,-3 9-11,5-12 0,-3 5-23,5-11 3004,1-5-3037,3-3-2389,2-7 2344,1-7-90,1-1-3075,0-1 2967,0-10 0,0 7 1,0-7-1</inkml:trace>
  <inkml:trace contextRef="#ctx0" brushRef="#br0" timeOffset="8695">11877 2064 10462,'23'-13'-56,"-3"2"45,-10 8 11,1 1-56,1 0 33,6 2 23,-5-1-45,2 1 45,-6 0 22,2 1 24,-4 2 32,3 2 34,1 11-89,-5-5-12,5 9 11,-6-8 1,-1 7 10,-1-4 1,-2 5 33,-1-2-33,0-6 89,-3 7-112,1-9 34,-4 2-11,-1-5 33,1 0-22,-3-2 11,1 1-34,-7 3-11,3-3 0,-6 3 1,7-3-12,-10 1-79,7-2 79,-7 0-67,7-3 67,4-1-246,-2-1-640,5 0 416,3 0-90,1-2-919,3-3 1479,0-1 0,0 1 0,0 2 0</inkml:trace>
  <inkml:trace contextRef="#ctx0" brushRef="#br0" timeOffset="9302">12379 2057 10563,'-17'19'504,"2"0"-3781,10-4 938,1 2 3771,-1 2-1432,-1 2 859,0 1-915,-4 10-22,4-9-12,-2 6-2279,2-12 1875,1 1 91,0-8 1966,2 0-1563,3-8 0,0-1 0,0-1 0</inkml:trace>
  <inkml:trace contextRef="#ctx0" brushRef="#br0" timeOffset="9580">12382 1816 8030,'4'7'-523,"-3"-3"0,2-1 1</inkml:trace>
  <inkml:trace contextRef="#ctx0" brushRef="#br0" timeOffset="10203">12894 2063 11325,'-28'-7'470,"1"3"-178,-5 16-292,6-1 22,-11 6 34,11-3-45,-9 8 1,8-4-12,-2 8 0,0 2-34,8-3-22,0-1 0,5 0-101,11-7 0,4-1-235,2 6 101,4-7-90,6 4-684,22-8 427,-2-4-477,3-3 0,1-2 295,9-5 1,1 2 0,-28-2 0</inkml:trace>
  <inkml:trace contextRef="#ctx0" brushRef="#br0" timeOffset="10913">13326 1710 12658,'-2'20'426,"-2"0"-348,-3-1 23,-1 5-68,-2 4 1,-1 6-12,-2 2-543,-1 4 567,1 1-46,-1 0-34,7-13 0,0 2-11,-1 4 0,0 0 28,3-7 1,-1 0-147,0 6 1,1-5 83,2-12-33,-1 3-89,4-16 95,-1-1-987,1-2 1,0 0 0</inkml:trace>
  <inkml:trace contextRef="#ctx0" brushRef="#br0" timeOffset="11492">13459 1987 12042,'-31'14'224,"1"-1"-3501,6-2 1017,-10 5 2271,10-4 1387,-4 4-1387,14-8 848,2 1-859,2-2-44,3 0-124,2 0 3444,1-2-3272,2 0-72,1-3-167,1-1 190,0 1 22,0 0 46,0 2-23,2 0 11,8 9 34,11 7-56,1-1-381,2-1 0,0-2-628,2-1 364,0 0 1,0-2-1,-10-6 1,5 2 0</inkml:trace>
  <inkml:trace contextRef="#ctx0" brushRef="#br0" timeOffset="12739">14501 2088 14753,'-31'3'-112,"0"-1"-11,1-2 33,0 0-33,-3 0-3154,-11 5 2179,11 2 930,-5 6 871,17 0-860,3 4-1166,5 2 1053,4 1-155,4 2-1,4-1-224,14 9 280,0-11 34,13 4 79,22-13 257,-20-4 0,19-3-45,-13-16 101,-12 4 2859,7-12-2915,-16 8-197,-1-1 231,-3 1 1715,-1 2-1245,-1-1-280,-3 6-33,-2 0 347,-2 6 437,0 0-727,0 3-226,0 3 12,-2 6-34,-2 3-225,-5 12-301,3-5-2751,-1 6 1391,5-9 710,1-3-1166,1-2 2342,3-5 0,-2-4 0,3-4 0</inkml:trace>
  <inkml:trace contextRef="#ctx0" brushRef="#br0" timeOffset="13445">14744 2148 13039,'-5'17'302,"-1"0"-279,0-6 0,0 1 22,-7 12-45,5-9-91,-4 10-995,2-4 963,5-12-584,-1 5 483,6-14 224,0-3 12,0-2 44,9-14 22,-3 3 12,8-8-79,-4 7 45,4-9 33,-1 7 113,16-22-202,-13 22 11,10-12 57,-12 19-23,-2 3-79,1 1 34,-5 4 123,1 1-89,-5 3-3292,2 0 3337,-1 0 234,5 5-33,-2 1-2290,6 11 2088,-3-2 23,0 4 135,-2 2 2111,-5-5-2247,0 7-2278,-4-1 2211,-4 4-268,-2 0 1999,-3-2-2694,-2-9-2347,-2 3 3163,4-8 0,1 0 1,7-7-1</inkml:trace>
  <inkml:trace contextRef="#ctx0" brushRef="#br0" timeOffset="14340">15490 2169 14428,'-21'-13'247,"-1"2"-191,3 11-34,-5 0-11,-2 0-11,0 0-3277,0 0 3106,2 4 149,2 2-113,1 3-357,-4 8 223,7-3-1098,-4 21 829,14-15-45,2 10-448,18-8 561,1-6 111,12 1-44,8-9 3679,-8-5-3182,9-1-195,-14-3 482,8-11 134,-9 1 404,10-23-471,-13 8-168,-3 1 0,0-3-925,5-9 774,-7 12 0,2-1 50,0-2 0,0 1 101,6-15-134,-7 16 0,-1-1 67,-1 0 0,-2 1 0,2-5-3090,2-15 3012,-11 32 33,0 1 22,-1 7-67,0 3-112,0 1 915,0 1-892,0 7-34,-1 3 22,-2 10 0,-2 5 1,-2 2-12,-3 10-6,2-6 1,0 0-6,-3 6 11,1 1 1,-1-1-46,-3 11-2391,4-13 2111,-2 7-134,6-18-303,1-3 420,1 3-1821,2-7 2152,0 1 0,2-11 0,0-3 0</inkml:trace>
  <inkml:trace contextRef="#ctx0" brushRef="#br0" timeOffset="16112">17082 2150 12456,'-23'-23'717,"0"2"-638,3 16-1,-2-1-21,-13 3 32,8 1-89,1 3 0,0 0-33,0 3-1,-18 8-34,28-2-3209,-3 4 1676,7 12 2135,7-8-791,-1 12-360,10-4 326,4-6-2347,6 3 1976,32-4 629,-15-10-97,-4-3 1,0-1 62,6-5-113,12-5 124,-12-1 34,7-6-12,-18-1 68,-3 0 201,2-8 45,-8 6 2225,0-5-2046,-8 9 752,-3 0-740,-1 5 2805,-1 0-2354,0 4-70,0 1-852,-1 8 0,-1 1-34,-1 7-335,-2 0-2903,2 15 1378,0-12 1074,5 8 1,-1-20 0,2-3 0</inkml:trace>
  <inkml:trace contextRef="#ctx0" brushRef="#br0" timeOffset="16620">17541 2022 13801,'-18'26'67,"1"0"12,8-8-57,-1 1-22,1 1 34,-5 10-68,1-2 12,-2 4 22,6-13 0,4-8-258,3-9-168,1-1 258,1-9 168,1-2 11,3-9 23,2-2-3311,3-1 3229,3-2 93,1 0-34,1 0-11,2 1-23,7-6-55,-5 9-180,7-3-167,-8 13 44,2 2-702,-1 2 154,5 3 3176,-2 2-3647,5 0 1400,12 3 0,-21-2 0,7 1 0</inkml:trace>
  <inkml:trace contextRef="#ctx0" brushRef="#br0" timeOffset="17163">17964 2042 14182,'-6'22'78,"-1"0"1,-4 9-79,0-6 0,-1 6-56,-2 0 56,7-16 11,-3 6-67,9-18-90,-1-1-55,2-2-12,0-10 291,2-1-3355,1-12 3230,10-9 47,-1 5-23,7-10 23,5 1 0,-5 9 0,6-3-101,2 11-706,3 5 247,2 2-2196,17 6 1176,-23 4 1580,12 3 0,-27-1 0,-3 1 0</inkml:trace>
  <inkml:trace contextRef="#ctx0" brushRef="#br0" timeOffset="17849">18505 2105 13622,'-33'-12'123,"2"2"-78,7 10-3322,0 0 894,1 0 3791,1 1-1452,3 4 858,2 2-926,2 5-616,0 9 246,8-4-146,0 7 236,7-9 2944,9 2-3045,2-6-45,34-1 437,-16-10 28,1-4 1,-1-2 72,-3-4 369,4-8 314,-10 0-200,-8 5 43,0-2 35,-8 8-24,-1 2 506,-2 3 570,0 1-1557,-5 7-56,-2 2-33,-5 8-203,-1 1-2218,-4 11 314,6-7-852,-3 6 2992,7-13 0,3-6 0,2-4 0</inkml:trace>
  <inkml:trace contextRef="#ctx0" brushRef="#br0" timeOffset="18439">18768 2063 15639,'-19'29'78,"4"-7"-123,-1-1-56,4-8-481,-4 3 223,8-6-56,-2-1-77,8-7-1862,1-1 2354,7-12 0,1 3 34,6-11-3311,1 7 3319,6-7-9,-5 5 158,12-5-90,-12 11 470,20-1-436,-18 7-1,10 0 3142,-14 2-2645,10 6-597,-7-1 0,6 5 112,-14-1 246,-3 7-381,-2-2 68,-4 8-1718,-18 4 1,-4 1-1595,5-1 3233,-7 0 0,2-3 0,15-17 0,4-2 0</inkml:trace>
  <inkml:trace contextRef="#ctx0" brushRef="#br0" timeOffset="19210">19451 2160 15695,'0'-16'773,"0"2"-751,-2 11-10,-1 0-24,-2 1-10,-3-1-91,-2 1 13,-4-1-91,-3 1 169,-5 0-236,-28 2 57,15 4-1438,2 2 1,0 3 335,1 8 193,-6 9 493,16-7-122,6 1-684,6 5 897,5-8 55,9 2-33,9-12 201,10-3-66,8-2 77,4-2 281,0-4 583,-2-3-157,-3-4-304,6-12 550,-13 5-56,4-7 862,-11 2 1809,-7 8-2672,0-2 685,-6 9-718,-1 4 1643,-1 2-2169,-1 2-23,0 7-10,-1 3-12,-2 9 33,-2 3 23,-7 21-39,4-17 0,-2 3-1110,-2 1 1,-1 3 0,0-2 995,-1 3 0,-1-1 86,-4 7 0,0-3-11,-3 0 16,2-10 0,-2-1 62,-3 3-56,6-10 0,1-2-67,3-10-1643,3-4 1374,3-2 2281,-1-1-3110,1-1-2112,0-5 0,0-15 2768,5-1 0,1 0 0,3 11 0</inkml:trace>
  <inkml:trace contextRef="#ctx0" brushRef="#br0" timeOffset="19976">19722 2290 12580,'33'0'705,"-3"-2"-525,-13-4 55,1-4-111,1-3-24,0-4-3301,-1 1 3693,6-9-256,-9 7-690,2-3 723,-10 8-157,-4 2 34,0 0-23,-3-6 11,0 5 3057,-10-18-3236,2 19 1160,-24-10-1104,14 19-22,-14 2 11,10 8-45,1 5 23,-3 7-23,3 3 22,0 4 1,8-5 0,1 0-1,-5 12-22,-1 12-123,12-7-22,2-10-12,4 3-10,6-14-596,13-2 293,4-6-471,13-3-482,-1-5 1468,-8-2 0,0 0 0,-1 0 0,8 0 0</inkml:trace>
  <inkml:trace contextRef="#ctx0" brushRef="#br0" timeOffset="20633">21139 1991 12647,'-27'25'459,"3"-1"-3736,9-3 972,0 2 2361,1 2 1185,0 1-1264,2 1-89,0-1-403,2-2 670,2-2-1522,2-4-830,2-5 2197,1-5 0,2-4 0,0-4 0</inkml:trace>
  <inkml:trace contextRef="#ctx0" brushRef="#br0" timeOffset="20871">21263 1710 11403,'6'26'-820,"0"0"1,-2-15 0,-1-2 0</inkml:trace>
  <inkml:trace contextRef="#ctx0" brushRef="#br0" timeOffset="21435">21333 2105 10271,'-20'23'1378,"3"-1"-1333,7-7-45,0 1 0,-1-1 45,1 0 11,0-2-45,0-2-22,2-2 22,1-4-3288,4-1 3219,1-3-917,1 0 975,1-5-2280,13-11 2090,11-9-16,7 0 194,6-2-10,6 6 22,-11 6-56,9 0 56,-13 10 101,-1 2 0,1 1 89,8 1-30,-9-1 1,-2 2 63,0 1 2574,0 4-2439,-11 0-744,0 14 665,-10-6-45,-8 13 2143,-5-4-2333,-17 16-135,12-18 1,-2-1-371,-14 19-1859,-2-2-415,17-22 2744,-3-1 0,12-11 0,2-1 0</inkml:trace>
  <inkml:trace contextRef="#ctx0" brushRef="#br0" timeOffset="22056">22531 2254 15034,'-9'-19'683,"-1"3"-672,-1 15 56,-5 0-67,-4 1 28,-5 0 0,-1 1-28,-10 4-45,7-2 1,0 1-46,-2 7-381,9 3 1,2 1-202,-1 5-214,-4 12-43,22-13-394,19 2 842,1-6 122,17-2 62,-3-9 0,2-4-249,7-4 630,-8 2 0,-2-3 465,-4-7 1603,3-17-1178,-13 11 1234,2-13-1995,-15 22 67,-1 1 310,-2 8-657,0 0 67,0 4-806,-15 19-203,8-5-470,-9 15-538,12-14 2017,11 2 0,-5-10 0,6 0 0</inkml:trace>
  <inkml:trace contextRef="#ctx0" brushRef="#br0" timeOffset="22562">22855 2286 14775,'1'-17'2208,"1"3"-1726,-2 14-359,0 0-123,-7 6 45,-16 11-426,3 0 0,-2 2-79,-15 10-145,14-10 1,3-1 211,7-5-962,1-2 649,10-8 269,1-4 392,15-12-530,9-10 597,8-4-11,3-2 51,-8 12 0,-1 1 38,4-2-16,-6 4 0,-2 2 84,-6 6-112,-6 3 135,0 2 732,1 1-710,0 0-23,2 5 34,-2 2-3358,0 4 3279,-1 2 57,1 1-169,-4 2 46,-2 1-3008,-9 26 688,-8-14 602,3-5 1,-3-2 1349,-15 1 1,11-11 0,3-3 0</inkml:trace>
  <inkml:trace contextRef="#ctx0" brushRef="#br0" timeOffset="23083">23754 2252 15952,'-28'-11'-33,"1"2"-46,3 14-66,-3 3-214,-2 6 158,-2 4-248,0 4-173,9-4 1,1 1-265,-8 11 539,12-11 0,1 1-1054,3 16-57,6-12 977,10 2 374,10-14 40,12-7 0,3-4 134,10-1 257,-7-2 1,-1-3-2505,2-7 3984,5-16-920,-11 6-166,4-11 391,-11-2-649,-8 9 262,-1-6-587,-8 16-57,-1-1-649,-2 6 2753,-5-1-4524,-2 7 1522,-16 0 1,13 3 0,-5 1 0</inkml:trace>
  <inkml:trace contextRef="#ctx0" brushRef="#br0" timeOffset="23593">24015 2285 15000,'-15'21'78,"-1"0"1,-8 13-79,-10 0 11,16-14 0,2-1-11,-5 1 0,-4 8 0,19-22-56,4-3-504,1-2 78,1-6 482,4-3 11,5-8-11,8-4 39,0 2 1,1 0 27,15-11-67,-12 10 0,3 0-23,8-2 1,1 2-62,-8 7 0,0 1-67,5-3 0,2 3-970,2 6 0,-1 4-167,5 6 498,-7-2 0,1 1 790,7 7 0,-16-4 0,-5-1 0</inkml:trace>
  <inkml:trace contextRef="#ctx0" brushRef="#br0" timeOffset="24573">24716 2410 11975,'3'-30'2330,"0"3"-1882,-3 11-190,0 2 325,-1 0-471,-5 2 45,-2 2-113,-6 3-32,-2 2 77,-5 2-89,-3 1-11,-3 2 11,-3 5-23,2 5 1,-1 4-96,6 0 1,1 1-1522,-7 7 1,2 2 660,2 6 507,14-4-109,10-10 54,6-3-248,24 0 438,3-7 207,-7-2 1,3-2 49,18-2 68,-11-6 0,2-3 33,3-4 1,1-3-641,-7-1 1,1-3 0,-1-1 763,8-7 0,-3-2-190,-1-2 1,-3-1 362,-10 8 1,-3 1 1022,-1 1 0,-1-1-171,3-12 1,-2 1-702,0 1-252,-9 7 1,-4 5-85,-7 16-34,-1 3-548,0 3 3511,-5 3-3063,-2 5-101,-17 20-45,2 0 437,6-8 0,-1 2-667,-2 7 1,-1 2-29,2-3 1,-1 2 0,1-1 317,-5 7 0,2 0-116,-4 6 1,4-3-2139,4-4 1724,6-4-298,4-4 601,4-3-2743,2-6 2552,7-4 348,20-4 105,5-9 1,1-3 711,-5 1 0,0-4 175,7-8 1,3-5 0,-7-1-87,4-10-397,-6 1 1,-4 0 444,-14 7 357,-4-2 2121,-4 9-2544,-1-1-609,-2 9-123,-3 1-168,-10 2 157,-3 1-101,-10 0-443,2 10 0,-1 3-173,-7 3 369,7-1 1,2 4-2919,0 26 156,18-9 1888,9 6 413,17-21 1,-4-13 0,-3-5 0</inkml:trace>
  <inkml:trace contextRef="#ctx0" brushRef="#br0" timeOffset="24983">25146 2507 8523,'33'-30'3205,"-5"3"-2241,-12 8-68,-5 4-22,-2 2-224,-3 3 470,-1 3-783,-4 3-404,1 2-57,-6 11 169,-2 0 0,-5 9-3322,-7 9 2814,2-4 82,-3 7 57,3-5 256,4-8 68,1-2 34,6-10 168,4-4 3074,0 0-3295,1-4 19,0-4-33,20-22 21,11 0 1,7 6 0,3 2-608,-13 9 0,1 2 462,9 0 0,-3 3-291,-33 7 413</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C7F50BA-C0FA-403E-97DE-899D8A602E7C}" type="datetimeFigureOut">
              <a:rPr lang="en-US" smtClean="0"/>
              <a:t>5/3/21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B1FB5D-9470-4517-82E0-C286EFEACD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7F50BA-C0FA-403E-97DE-899D8A602E7C}"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1FB5D-9470-4517-82E0-C286EFEACD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7F50BA-C0FA-403E-97DE-899D8A602E7C}"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1FB5D-9470-4517-82E0-C286EFEACD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7F50BA-C0FA-403E-97DE-899D8A602E7C}"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1FB5D-9470-4517-82E0-C286EFEACD68}"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C7F50BA-C0FA-403E-97DE-899D8A602E7C}"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1FB5D-9470-4517-82E0-C286EFEACD6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7F50BA-C0FA-403E-97DE-899D8A602E7C}"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1FB5D-9470-4517-82E0-C286EFEACD68}"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7F50BA-C0FA-403E-97DE-899D8A602E7C}" type="datetimeFigureOut">
              <a:rPr lang="en-US" smtClean="0"/>
              <a:t>5/3/21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1FB5D-9470-4517-82E0-C286EFEACD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C7F50BA-C0FA-403E-97DE-899D8A602E7C}" type="datetimeFigureOut">
              <a:rPr lang="en-US" smtClean="0"/>
              <a:t>5/3/21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1FB5D-9470-4517-82E0-C286EFEACD68}"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F50BA-C0FA-403E-97DE-899D8A602E7C}" type="datetimeFigureOut">
              <a:rPr lang="en-US" smtClean="0"/>
              <a:t>5/3/21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B1FB5D-9470-4517-82E0-C286EFEACD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C7F50BA-C0FA-403E-97DE-899D8A602E7C}"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1FB5D-9470-4517-82E0-C286EFEACD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C7F50BA-C0FA-403E-97DE-899D8A602E7C}" type="datetimeFigureOut">
              <a:rPr lang="en-US" smtClean="0"/>
              <a:t>5/3/21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9B1FB5D-9470-4517-82E0-C286EFEACD6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C7F50BA-C0FA-403E-97DE-899D8A602E7C}" type="datetimeFigureOut">
              <a:rPr lang="en-US" smtClean="0"/>
              <a:t>5/3/21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B1FB5D-9470-4517-82E0-C286EFEACD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5.tif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br>
              <a:rPr lang="en-US" dirty="0"/>
            </a:br>
            <a:r>
              <a:rPr lang="en-US" dirty="0"/>
              <a:t>Counting Principles</a:t>
            </a:r>
          </a:p>
        </p:txBody>
      </p:sp>
      <p:sp>
        <p:nvSpPr>
          <p:cNvPr id="3" name="Subtitle 2"/>
          <p:cNvSpPr>
            <a:spLocks noGrp="1"/>
          </p:cNvSpPr>
          <p:nvPr>
            <p:ph type="subTitle" idx="1"/>
          </p:nvPr>
        </p:nvSpPr>
        <p:spPr/>
        <p:txBody>
          <a:bodyPr>
            <a:normAutofit fontScale="92500" lnSpcReduction="20000"/>
          </a:bodyPr>
          <a:lstStyle/>
          <a:p>
            <a:r>
              <a:rPr lang="en-US" dirty="0"/>
              <a:t>Multiplication Rule</a:t>
            </a:r>
          </a:p>
          <a:p>
            <a:r>
              <a:rPr lang="en-US" dirty="0"/>
              <a:t>Permutation</a:t>
            </a:r>
          </a:p>
          <a:p>
            <a:r>
              <a:rPr lang="en-US" dirty="0"/>
              <a:t>Combination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7EA300A-31D3-2647-8EA2-27CDE894F408}"/>
                  </a:ext>
                </a:extLst>
              </p14:cNvPr>
              <p14:cNvContentPartPr/>
              <p14:nvPr/>
            </p14:nvContentPartPr>
            <p14:xfrm>
              <a:off x="8442360" y="3699720"/>
              <a:ext cx="284040" cy="140040"/>
            </p14:xfrm>
          </p:contentPart>
        </mc:Choice>
        <mc:Fallback>
          <p:pic>
            <p:nvPicPr>
              <p:cNvPr id="4" name="Ink 3">
                <a:extLst>
                  <a:ext uri="{FF2B5EF4-FFF2-40B4-BE49-F238E27FC236}">
                    <a16:creationId xmlns:a16="http://schemas.microsoft.com/office/drawing/2014/main" id="{E7EA300A-31D3-2647-8EA2-27CDE894F408}"/>
                  </a:ext>
                </a:extLst>
              </p:cNvPr>
              <p:cNvPicPr/>
              <p:nvPr/>
            </p:nvPicPr>
            <p:blipFill>
              <a:blip r:embed="rId3"/>
              <a:stretch>
                <a:fillRect/>
              </a:stretch>
            </p:blipFill>
            <p:spPr>
              <a:xfrm>
                <a:off x="8426160" y="3683520"/>
                <a:ext cx="316440" cy="172440"/>
              </a:xfrm>
              <a:prstGeom prst="rect">
                <a:avLst/>
              </a:prstGeom>
            </p:spPr>
          </p:pic>
        </mc:Fallback>
      </mc:AlternateContent>
    </p:spTree>
    <p:extLst>
      <p:ext uri="{BB962C8B-B14F-4D97-AF65-F5344CB8AC3E}">
        <p14:creationId xmlns:p14="http://schemas.microsoft.com/office/powerpoint/2010/main" val="412037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To find the number of different ways to arrange </a:t>
                </a:r>
                <a14:m>
                  <m:oMath xmlns:m="http://schemas.openxmlformats.org/officeDocument/2006/math">
                    <m:r>
                      <a:rPr lang="en-US" i="1" dirty="0" smtClean="0">
                        <a:latin typeface="Cambria Math"/>
                      </a:rPr>
                      <m:t>𝑟</m:t>
                    </m:r>
                  </m:oMath>
                </a14:m>
                <a:r>
                  <a:rPr lang="en-US" dirty="0"/>
                  <a:t> objects from </a:t>
                </a:r>
                <a14:m>
                  <m:oMath xmlns:m="http://schemas.openxmlformats.org/officeDocument/2006/math">
                    <m:r>
                      <a:rPr lang="en-US" i="1" dirty="0" smtClean="0">
                        <a:latin typeface="Cambria Math"/>
                      </a:rPr>
                      <m:t>𝑛</m:t>
                    </m:r>
                  </m:oMath>
                </a14:m>
                <a:r>
                  <a:rPr lang="en-US" dirty="0"/>
                  <a:t> objects.</a:t>
                </a:r>
                <a:br>
                  <a:rPr lang="en-US" dirty="0"/>
                </a:br>
                <a:endParaRPr lang="en-US" dirty="0"/>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Pre>
                            <m:sPrePr>
                              <m:ctrlPr>
                                <a:rPr lang="en-US" i="1" smtClean="0">
                                  <a:latin typeface="Cambria Math" panose="02040503050406030204" pitchFamily="18" charset="0"/>
                                </a:rPr>
                              </m:ctrlPr>
                            </m:sPrePr>
                            <m:sub/>
                            <m:sup>
                              <m:r>
                                <a:rPr lang="en-US" b="0" i="1" smtClean="0">
                                  <a:latin typeface="Cambria Math"/>
                                </a:rPr>
                                <m:t>𝑛</m:t>
                              </m:r>
                            </m:sup>
                            <m:e>
                              <m:r>
                                <a:rPr lang="en-US" b="0" i="1" smtClean="0">
                                  <a:latin typeface="Cambria Math"/>
                                </a:rPr>
                                <m:t>𝑃</m:t>
                              </m:r>
                            </m:e>
                          </m:sPre>
                        </m:e>
                        <m:sub>
                          <m:r>
                            <a:rPr lang="en-US" b="0" i="1" smtClean="0">
                              <a:latin typeface="Cambria Math"/>
                            </a:rPr>
                            <m:t>𝑟</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𝑛</m:t>
                          </m:r>
                          <m:r>
                            <a:rPr lang="en-US" b="0" i="1" smtClean="0">
                              <a:latin typeface="Cambria Math"/>
                            </a:rPr>
                            <m:t>!</m:t>
                          </m:r>
                        </m:num>
                        <m:den>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r>
                                <a:rPr lang="en-US" b="0" i="1" smtClean="0">
                                  <a:latin typeface="Cambria Math"/>
                                </a:rPr>
                                <m:t>𝑟</m:t>
                              </m:r>
                            </m:e>
                          </m:d>
                          <m:r>
                            <a:rPr lang="en-US" b="0" i="1" smtClean="0">
                              <a:latin typeface="Cambria Math"/>
                            </a:rPr>
                            <m:t>!</m:t>
                          </m:r>
                        </m:den>
                      </m:f>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Permutation</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2B953C5-058D-5C4A-95DA-A209CB18DC3B}"/>
                  </a:ext>
                </a:extLst>
              </p14:cNvPr>
              <p14:cNvContentPartPr/>
              <p14:nvPr/>
            </p14:nvContentPartPr>
            <p14:xfrm>
              <a:off x="647640" y="615600"/>
              <a:ext cx="8496360" cy="560880"/>
            </p14:xfrm>
          </p:contentPart>
        </mc:Choice>
        <mc:Fallback>
          <p:pic>
            <p:nvPicPr>
              <p:cNvPr id="4" name="Ink 3">
                <a:extLst>
                  <a:ext uri="{FF2B5EF4-FFF2-40B4-BE49-F238E27FC236}">
                    <a16:creationId xmlns:a16="http://schemas.microsoft.com/office/drawing/2014/main" id="{72B953C5-058D-5C4A-95DA-A209CB18DC3B}"/>
                  </a:ext>
                </a:extLst>
              </p:cNvPr>
              <p:cNvPicPr/>
              <p:nvPr/>
            </p:nvPicPr>
            <p:blipFill>
              <a:blip r:embed="rId4"/>
              <a:stretch>
                <a:fillRect/>
              </a:stretch>
            </p:blipFill>
            <p:spPr>
              <a:xfrm>
                <a:off x="631440" y="599400"/>
                <a:ext cx="8528760" cy="593280"/>
              </a:xfrm>
              <a:prstGeom prst="rect">
                <a:avLst/>
              </a:prstGeom>
            </p:spPr>
          </p:pic>
        </mc:Fallback>
      </mc:AlternateContent>
    </p:spTree>
    <p:extLst>
      <p:ext uri="{BB962C8B-B14F-4D97-AF65-F5344CB8AC3E}">
        <p14:creationId xmlns:p14="http://schemas.microsoft.com/office/powerpoint/2010/main" val="107657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In how many ways can four students be seated in a row of four seats?</a:t>
            </a:r>
          </a:p>
          <a:p>
            <a:endParaRPr lang="en-US" dirty="0"/>
          </a:p>
        </p:txBody>
      </p:sp>
      <p:sp>
        <p:nvSpPr>
          <p:cNvPr id="3" name="Title 2"/>
          <p:cNvSpPr>
            <a:spLocks noGrp="1"/>
          </p:cNvSpPr>
          <p:nvPr>
            <p:ph type="title"/>
          </p:nvPr>
        </p:nvSpPr>
        <p:spPr/>
        <p:txBody>
          <a:bodyPr/>
          <a:lstStyle/>
          <a:p>
            <a:r>
              <a:rPr lang="en-US" dirty="0"/>
              <a:t>Example:</a:t>
            </a:r>
          </a:p>
        </p:txBody>
      </p:sp>
      <p:pic>
        <p:nvPicPr>
          <p:cNvPr id="6" name="Picture 5">
            <a:extLst>
              <a:ext uri="{FF2B5EF4-FFF2-40B4-BE49-F238E27FC236}">
                <a16:creationId xmlns:a16="http://schemas.microsoft.com/office/drawing/2014/main" id="{ED9C0D16-FB26-D942-97B8-E1A9D8383AAD}"/>
              </a:ext>
            </a:extLst>
          </p:cNvPr>
          <p:cNvPicPr>
            <a:picLocks noChangeAspect="1"/>
          </p:cNvPicPr>
          <p:nvPr/>
        </p:nvPicPr>
        <p:blipFill>
          <a:blip r:embed="rId2"/>
          <a:stretch>
            <a:fillRect/>
          </a:stretch>
        </p:blipFill>
        <p:spPr>
          <a:xfrm>
            <a:off x="4724400" y="2512409"/>
            <a:ext cx="3289300" cy="246380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7716A52-665E-3945-9DCF-FA3C4108F78F}"/>
                  </a:ext>
                </a:extLst>
              </p14:cNvPr>
              <p14:cNvContentPartPr/>
              <p14:nvPr/>
            </p14:nvContentPartPr>
            <p14:xfrm>
              <a:off x="1180800" y="2602440"/>
              <a:ext cx="3362040" cy="3451320"/>
            </p14:xfrm>
          </p:contentPart>
        </mc:Choice>
        <mc:Fallback>
          <p:pic>
            <p:nvPicPr>
              <p:cNvPr id="7" name="Ink 6">
                <a:extLst>
                  <a:ext uri="{FF2B5EF4-FFF2-40B4-BE49-F238E27FC236}">
                    <a16:creationId xmlns:a16="http://schemas.microsoft.com/office/drawing/2014/main" id="{57716A52-665E-3945-9DCF-FA3C4108F78F}"/>
                  </a:ext>
                </a:extLst>
              </p:cNvPr>
              <p:cNvPicPr/>
              <p:nvPr/>
            </p:nvPicPr>
            <p:blipFill>
              <a:blip r:embed="rId4"/>
              <a:stretch>
                <a:fillRect/>
              </a:stretch>
            </p:blipFill>
            <p:spPr>
              <a:xfrm>
                <a:off x="1164600" y="2586240"/>
                <a:ext cx="3394440" cy="3483720"/>
              </a:xfrm>
              <a:prstGeom prst="rect">
                <a:avLst/>
              </a:prstGeom>
            </p:spPr>
          </p:pic>
        </mc:Fallback>
      </mc:AlternateContent>
    </p:spTree>
    <p:extLst>
      <p:ext uri="{BB962C8B-B14F-4D97-AF65-F5344CB8AC3E}">
        <p14:creationId xmlns:p14="http://schemas.microsoft.com/office/powerpoint/2010/main" val="5618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382554-98B1-D44D-A2B9-EA6C002862A0}"/>
              </a:ext>
            </a:extLst>
          </p:cNvPr>
          <p:cNvSpPr>
            <a:spLocks noGrp="1"/>
          </p:cNvSpPr>
          <p:nvPr>
            <p:ph idx="1"/>
          </p:nvPr>
        </p:nvSpPr>
        <p:spPr/>
        <p:txBody>
          <a:bodyPr/>
          <a:lstStyle/>
          <a:p>
            <a:pPr fontAlgn="base"/>
            <a:r>
              <a:rPr lang="en-MY" dirty="0"/>
              <a:t>How many ways can the first 3 places be awarded in a race involving  5 contestants (excluding ties)?</a:t>
            </a:r>
          </a:p>
          <a:p>
            <a:br>
              <a:rPr lang="en-MY" dirty="0"/>
            </a:br>
            <a:endParaRPr lang="en-US" dirty="0"/>
          </a:p>
        </p:txBody>
      </p:sp>
      <p:sp>
        <p:nvSpPr>
          <p:cNvPr id="3" name="Title 2">
            <a:extLst>
              <a:ext uri="{FF2B5EF4-FFF2-40B4-BE49-F238E27FC236}">
                <a16:creationId xmlns:a16="http://schemas.microsoft.com/office/drawing/2014/main" id="{FF7C7222-9F8A-2743-8E2E-905729144F71}"/>
              </a:ext>
            </a:extLst>
          </p:cNvPr>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7442B25-D86A-1942-A244-ABAAB0DB3303}"/>
                  </a:ext>
                </a:extLst>
              </p14:cNvPr>
              <p14:cNvContentPartPr/>
              <p14:nvPr/>
            </p14:nvContentPartPr>
            <p14:xfrm>
              <a:off x="1254960" y="2923560"/>
              <a:ext cx="4564440" cy="3371400"/>
            </p14:xfrm>
          </p:contentPart>
        </mc:Choice>
        <mc:Fallback>
          <p:pic>
            <p:nvPicPr>
              <p:cNvPr id="4" name="Ink 3">
                <a:extLst>
                  <a:ext uri="{FF2B5EF4-FFF2-40B4-BE49-F238E27FC236}">
                    <a16:creationId xmlns:a16="http://schemas.microsoft.com/office/drawing/2014/main" id="{E7442B25-D86A-1942-A244-ABAAB0DB3303}"/>
                  </a:ext>
                </a:extLst>
              </p:cNvPr>
              <p:cNvPicPr/>
              <p:nvPr/>
            </p:nvPicPr>
            <p:blipFill>
              <a:blip r:embed="rId3"/>
              <a:stretch>
                <a:fillRect/>
              </a:stretch>
            </p:blipFill>
            <p:spPr>
              <a:xfrm>
                <a:off x="1238760" y="2907360"/>
                <a:ext cx="4596840" cy="3403800"/>
              </a:xfrm>
              <a:prstGeom prst="rect">
                <a:avLst/>
              </a:prstGeom>
            </p:spPr>
          </p:pic>
        </mc:Fallback>
      </mc:AlternateContent>
    </p:spTree>
    <p:extLst>
      <p:ext uri="{BB962C8B-B14F-4D97-AF65-F5344CB8AC3E}">
        <p14:creationId xmlns:p14="http://schemas.microsoft.com/office/powerpoint/2010/main" val="163335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84EC4C-C8CA-764B-A41F-2F1C2F122EF6}"/>
              </a:ext>
            </a:extLst>
          </p:cNvPr>
          <p:cNvSpPr>
            <a:spLocks noGrp="1"/>
          </p:cNvSpPr>
          <p:nvPr>
            <p:ph idx="1"/>
          </p:nvPr>
        </p:nvSpPr>
        <p:spPr/>
        <p:txBody>
          <a:bodyPr/>
          <a:lstStyle/>
          <a:p>
            <a:r>
              <a:rPr lang="en-MY" dirty="0"/>
              <a:t>How many 2 digit numbers can you make using the digits 1, 2, 3 and 4 without repeating the digits?</a:t>
            </a:r>
            <a:endParaRPr lang="en-US" dirty="0"/>
          </a:p>
        </p:txBody>
      </p:sp>
      <p:sp>
        <p:nvSpPr>
          <p:cNvPr id="3" name="Title 2">
            <a:extLst>
              <a:ext uri="{FF2B5EF4-FFF2-40B4-BE49-F238E27FC236}">
                <a16:creationId xmlns:a16="http://schemas.microsoft.com/office/drawing/2014/main" id="{1D967811-EBA2-DD40-9995-57C6D2A1DDE0}"/>
              </a:ext>
            </a:extLst>
          </p:cNvPr>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77939BC-A54B-444E-BFB2-10D8E9D32641}"/>
                  </a:ext>
                </a:extLst>
              </p14:cNvPr>
              <p14:cNvContentPartPr/>
              <p14:nvPr/>
            </p14:nvContentPartPr>
            <p14:xfrm>
              <a:off x="1431000" y="2984040"/>
              <a:ext cx="6809040" cy="3575520"/>
            </p14:xfrm>
          </p:contentPart>
        </mc:Choice>
        <mc:Fallback>
          <p:pic>
            <p:nvPicPr>
              <p:cNvPr id="4" name="Ink 3">
                <a:extLst>
                  <a:ext uri="{FF2B5EF4-FFF2-40B4-BE49-F238E27FC236}">
                    <a16:creationId xmlns:a16="http://schemas.microsoft.com/office/drawing/2014/main" id="{777939BC-A54B-444E-BFB2-10D8E9D32641}"/>
                  </a:ext>
                </a:extLst>
              </p:cNvPr>
              <p:cNvPicPr/>
              <p:nvPr/>
            </p:nvPicPr>
            <p:blipFill>
              <a:blip r:embed="rId3"/>
              <a:stretch>
                <a:fillRect/>
              </a:stretch>
            </p:blipFill>
            <p:spPr>
              <a:xfrm>
                <a:off x="1414800" y="2967840"/>
                <a:ext cx="6841440" cy="3607920"/>
              </a:xfrm>
              <a:prstGeom prst="rect">
                <a:avLst/>
              </a:prstGeom>
            </p:spPr>
          </p:pic>
        </mc:Fallback>
      </mc:AlternateContent>
    </p:spTree>
    <p:extLst>
      <p:ext uri="{BB962C8B-B14F-4D97-AF65-F5344CB8AC3E}">
        <p14:creationId xmlns:p14="http://schemas.microsoft.com/office/powerpoint/2010/main" val="76596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Twelve employees at a company picnic are to stand in a row for a group photograph. In how many ways can this be done if John and Jane</a:t>
            </a:r>
          </a:p>
          <a:p>
            <a:pPr lvl="0"/>
            <a:r>
              <a:rPr lang="en-US" i="1" dirty="0"/>
              <a:t>insist</a:t>
            </a:r>
            <a:r>
              <a:rPr lang="en-US" dirty="0"/>
              <a:t> to stand next to each other?</a:t>
            </a:r>
          </a:p>
          <a:p>
            <a:pPr lvl="0"/>
            <a:r>
              <a:rPr lang="en-US" i="1" dirty="0"/>
              <a:t>refuse</a:t>
            </a:r>
            <a:r>
              <a:rPr lang="en-US" dirty="0"/>
              <a:t> to stand next to each other?</a:t>
            </a:r>
          </a:p>
          <a:p>
            <a:endParaRPr lang="en-US" dirty="0"/>
          </a:p>
        </p:txBody>
      </p:sp>
      <p:sp>
        <p:nvSpPr>
          <p:cNvPr id="3" name="Title 2"/>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0806979-173D-E14F-B206-EBE7CF979F16}"/>
              </a:ext>
            </a:extLst>
          </p:cNvPr>
          <p:cNvPicPr>
            <a:picLocks noChangeAspect="1"/>
          </p:cNvPicPr>
          <p:nvPr/>
        </p:nvPicPr>
        <p:blipFill>
          <a:blip r:embed="rId2"/>
          <a:stretch>
            <a:fillRect/>
          </a:stretch>
        </p:blipFill>
        <p:spPr>
          <a:xfrm>
            <a:off x="2514600" y="4246562"/>
            <a:ext cx="3492500" cy="23368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E9C3DD1-9BB7-6542-B6D4-0B8D6815110A}"/>
                  </a:ext>
                </a:extLst>
              </p14:cNvPr>
              <p14:cNvContentPartPr/>
              <p14:nvPr/>
            </p14:nvContentPartPr>
            <p14:xfrm>
              <a:off x="1106280" y="1876680"/>
              <a:ext cx="900720" cy="55080"/>
            </p14:xfrm>
          </p:contentPart>
        </mc:Choice>
        <mc:Fallback>
          <p:pic>
            <p:nvPicPr>
              <p:cNvPr id="5" name="Ink 4">
                <a:extLst>
                  <a:ext uri="{FF2B5EF4-FFF2-40B4-BE49-F238E27FC236}">
                    <a16:creationId xmlns:a16="http://schemas.microsoft.com/office/drawing/2014/main" id="{AE9C3DD1-9BB7-6542-B6D4-0B8D6815110A}"/>
                  </a:ext>
                </a:extLst>
              </p:cNvPr>
              <p:cNvPicPr/>
              <p:nvPr/>
            </p:nvPicPr>
            <p:blipFill>
              <a:blip r:embed="rId4"/>
              <a:stretch>
                <a:fillRect/>
              </a:stretch>
            </p:blipFill>
            <p:spPr>
              <a:xfrm>
                <a:off x="1090080" y="1860480"/>
                <a:ext cx="933120" cy="87480"/>
              </a:xfrm>
              <a:prstGeom prst="rect">
                <a:avLst/>
              </a:prstGeom>
            </p:spPr>
          </p:pic>
        </mc:Fallback>
      </mc:AlternateContent>
    </p:spTree>
    <p:extLst>
      <p:ext uri="{BB962C8B-B14F-4D97-AF65-F5344CB8AC3E}">
        <p14:creationId xmlns:p14="http://schemas.microsoft.com/office/powerpoint/2010/main" val="103359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13881-BCAB-1341-921A-F5ED3B577987}"/>
              </a:ext>
            </a:extLst>
          </p:cNvPr>
          <p:cNvSpPr>
            <a:spLocks noGrp="1"/>
          </p:cNvSpPr>
          <p:nvPr>
            <p:ph idx="1"/>
          </p:nvPr>
        </p:nvSpPr>
        <p:spPr>
          <a:xfrm>
            <a:off x="457200" y="533400"/>
            <a:ext cx="8229600" cy="5473891"/>
          </a:xfrm>
        </p:spPr>
        <p:txBody>
          <a:bodyPr/>
          <a:lstStyle/>
          <a:p>
            <a:r>
              <a:rPr lang="en-US" dirty="0"/>
              <a:t>Twelve employees at a company picnic are to stand in a row for a group photograph. In how many ways can this be done if John and Jane</a:t>
            </a:r>
          </a:p>
          <a:p>
            <a:r>
              <a:rPr lang="en-US" i="1" dirty="0"/>
              <a:t>insist</a:t>
            </a:r>
            <a:r>
              <a:rPr lang="en-US" dirty="0"/>
              <a:t> to stand next to each other?</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245B027-D6D3-A847-8ADA-C342B3B40F82}"/>
                  </a:ext>
                </a:extLst>
              </p14:cNvPr>
              <p14:cNvContentPartPr/>
              <p14:nvPr/>
            </p14:nvContentPartPr>
            <p14:xfrm>
              <a:off x="842040" y="2743200"/>
              <a:ext cx="6890400" cy="4073400"/>
            </p14:xfrm>
          </p:contentPart>
        </mc:Choice>
        <mc:Fallback>
          <p:pic>
            <p:nvPicPr>
              <p:cNvPr id="4" name="Ink 3">
                <a:extLst>
                  <a:ext uri="{FF2B5EF4-FFF2-40B4-BE49-F238E27FC236}">
                    <a16:creationId xmlns:a16="http://schemas.microsoft.com/office/drawing/2014/main" id="{7245B027-D6D3-A847-8ADA-C342B3B40F82}"/>
                  </a:ext>
                </a:extLst>
              </p:cNvPr>
              <p:cNvPicPr/>
              <p:nvPr/>
            </p:nvPicPr>
            <p:blipFill>
              <a:blip r:embed="rId3"/>
              <a:stretch>
                <a:fillRect/>
              </a:stretch>
            </p:blipFill>
            <p:spPr>
              <a:xfrm>
                <a:off x="825840" y="2727000"/>
                <a:ext cx="6922800" cy="4105800"/>
              </a:xfrm>
              <a:prstGeom prst="rect">
                <a:avLst/>
              </a:prstGeom>
            </p:spPr>
          </p:pic>
        </mc:Fallback>
      </mc:AlternateContent>
    </p:spTree>
    <p:extLst>
      <p:ext uri="{BB962C8B-B14F-4D97-AF65-F5344CB8AC3E}">
        <p14:creationId xmlns:p14="http://schemas.microsoft.com/office/powerpoint/2010/main" val="207801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47015D-918F-4941-8A88-46F428D33075}"/>
              </a:ext>
            </a:extLst>
          </p:cNvPr>
          <p:cNvSpPr>
            <a:spLocks noGrp="1"/>
          </p:cNvSpPr>
          <p:nvPr>
            <p:ph idx="1"/>
          </p:nvPr>
        </p:nvSpPr>
        <p:spPr>
          <a:xfrm>
            <a:off x="457200" y="304800"/>
            <a:ext cx="8229600" cy="5702491"/>
          </a:xfrm>
        </p:spPr>
        <p:txBody>
          <a:bodyPr/>
          <a:lstStyle/>
          <a:p>
            <a:r>
              <a:rPr lang="en-US" dirty="0"/>
              <a:t>Twelve employees at a company picnic are to stand in a row for a group photograph. In how many ways can this be done if John and Jane</a:t>
            </a:r>
          </a:p>
          <a:p>
            <a:r>
              <a:rPr lang="en-US" i="1" dirty="0"/>
              <a:t>refuse</a:t>
            </a:r>
            <a:r>
              <a:rPr lang="en-US" dirty="0"/>
              <a:t> to stand next to each other?</a:t>
            </a:r>
          </a:p>
          <a:p>
            <a:endParaRPr lang="en-US" dirty="0"/>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9DA96F-0766-2645-A0E4-E1A45E734586}"/>
                  </a:ext>
                </a:extLst>
              </p14:cNvPr>
              <p14:cNvContentPartPr/>
              <p14:nvPr/>
            </p14:nvContentPartPr>
            <p14:xfrm>
              <a:off x="570600" y="2710080"/>
              <a:ext cx="5619600" cy="3373920"/>
            </p14:xfrm>
          </p:contentPart>
        </mc:Choice>
        <mc:Fallback>
          <p:pic>
            <p:nvPicPr>
              <p:cNvPr id="4" name="Ink 3">
                <a:extLst>
                  <a:ext uri="{FF2B5EF4-FFF2-40B4-BE49-F238E27FC236}">
                    <a16:creationId xmlns:a16="http://schemas.microsoft.com/office/drawing/2014/main" id="{0A9DA96F-0766-2645-A0E4-E1A45E734586}"/>
                  </a:ext>
                </a:extLst>
              </p:cNvPr>
              <p:cNvPicPr/>
              <p:nvPr/>
            </p:nvPicPr>
            <p:blipFill>
              <a:blip r:embed="rId3"/>
              <a:stretch>
                <a:fillRect/>
              </a:stretch>
            </p:blipFill>
            <p:spPr>
              <a:xfrm>
                <a:off x="554400" y="2693880"/>
                <a:ext cx="5652000" cy="3406320"/>
              </a:xfrm>
              <a:prstGeom prst="rect">
                <a:avLst/>
              </a:prstGeom>
            </p:spPr>
          </p:pic>
        </mc:Fallback>
      </mc:AlternateContent>
    </p:spTree>
    <p:extLst>
      <p:ext uri="{BB962C8B-B14F-4D97-AF65-F5344CB8AC3E}">
        <p14:creationId xmlns:p14="http://schemas.microsoft.com/office/powerpoint/2010/main" val="17380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In a certain country, the telephone are codes are made up of three-digit numbers, where the first and third digits can neither be 0 nor 1, the second digit must be either 0 or 1. How many numbers of this type are possible?</a:t>
            </a:r>
          </a:p>
          <a:p>
            <a:endParaRPr lang="en-US" dirty="0"/>
          </a:p>
        </p:txBody>
      </p:sp>
      <p:sp>
        <p:nvSpPr>
          <p:cNvPr id="3" name="Title 2"/>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B07276-5F3E-8840-8447-DB4E10C50FF8}"/>
                  </a:ext>
                </a:extLst>
              </p14:cNvPr>
              <p14:cNvContentPartPr/>
              <p14:nvPr/>
            </p14:nvContentPartPr>
            <p14:xfrm>
              <a:off x="1118520" y="3668400"/>
              <a:ext cx="5760720" cy="2666160"/>
            </p14:xfrm>
          </p:contentPart>
        </mc:Choice>
        <mc:Fallback>
          <p:pic>
            <p:nvPicPr>
              <p:cNvPr id="4" name="Ink 3">
                <a:extLst>
                  <a:ext uri="{FF2B5EF4-FFF2-40B4-BE49-F238E27FC236}">
                    <a16:creationId xmlns:a16="http://schemas.microsoft.com/office/drawing/2014/main" id="{C4B07276-5F3E-8840-8447-DB4E10C50FF8}"/>
                  </a:ext>
                </a:extLst>
              </p:cNvPr>
              <p:cNvPicPr/>
              <p:nvPr/>
            </p:nvPicPr>
            <p:blipFill>
              <a:blip r:embed="rId3"/>
              <a:stretch>
                <a:fillRect/>
              </a:stretch>
            </p:blipFill>
            <p:spPr>
              <a:xfrm>
                <a:off x="1102320" y="3652200"/>
                <a:ext cx="5793120" cy="2698560"/>
              </a:xfrm>
              <a:prstGeom prst="rect">
                <a:avLst/>
              </a:prstGeom>
            </p:spPr>
          </p:pic>
        </mc:Fallback>
      </mc:AlternateContent>
    </p:spTree>
    <p:extLst>
      <p:ext uri="{BB962C8B-B14F-4D97-AF65-F5344CB8AC3E}">
        <p14:creationId xmlns:p14="http://schemas.microsoft.com/office/powerpoint/2010/main" val="3189689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To find the number of different ways to select </a:t>
                </a:r>
                <a14:m>
                  <m:oMath xmlns:m="http://schemas.openxmlformats.org/officeDocument/2006/math">
                    <m:r>
                      <a:rPr lang="en-US" i="1" dirty="0">
                        <a:latin typeface="Cambria Math"/>
                      </a:rPr>
                      <m:t>𝑟</m:t>
                    </m:r>
                  </m:oMath>
                </a14:m>
                <a:r>
                  <a:rPr lang="en-US" dirty="0"/>
                  <a:t> objects from </a:t>
                </a:r>
                <a14:m>
                  <m:oMath xmlns:m="http://schemas.openxmlformats.org/officeDocument/2006/math">
                    <m:r>
                      <a:rPr lang="en-US" i="1" dirty="0">
                        <a:latin typeface="Cambria Math"/>
                      </a:rPr>
                      <m:t>𝑛</m:t>
                    </m:r>
                  </m:oMath>
                </a14:m>
                <a:r>
                  <a:rPr lang="en-US" dirty="0"/>
                  <a:t> objects.</a:t>
                </a:r>
                <a:br>
                  <a:rPr lang="en-US" dirty="0"/>
                </a:br>
                <a:endParaRPr lang="en-US" dirty="0"/>
              </a:p>
              <a:p>
                <a:pPr marL="109728"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Pre>
                            <m:sPrePr>
                              <m:ctrlPr>
                                <a:rPr lang="en-US" i="1">
                                  <a:latin typeface="Cambria Math" panose="02040503050406030204" pitchFamily="18" charset="0"/>
                                </a:rPr>
                              </m:ctrlPr>
                            </m:sPrePr>
                            <m:sub/>
                            <m:sup>
                              <m:r>
                                <a:rPr lang="en-US" i="1">
                                  <a:latin typeface="Cambria Math"/>
                                </a:rPr>
                                <m:t>𝑛</m:t>
                              </m:r>
                            </m:sup>
                            <m:e>
                              <m:r>
                                <a:rPr lang="en-US" b="0" i="1" smtClean="0">
                                  <a:latin typeface="Cambria Math"/>
                                </a:rPr>
                                <m:t>𝐶</m:t>
                              </m:r>
                            </m:e>
                          </m:sPre>
                        </m:e>
                        <m:sub>
                          <m:r>
                            <a:rPr lang="en-US" i="1">
                              <a:latin typeface="Cambria Math"/>
                            </a:rPr>
                            <m:t>𝑟</m:t>
                          </m:r>
                        </m:sub>
                      </m:sSub>
                      <m:r>
                        <a:rPr lang="en-US" i="1">
                          <a:latin typeface="Cambria Math"/>
                        </a:rPr>
                        <m:t>=</m:t>
                      </m:r>
                      <m:f>
                        <m:fPr>
                          <m:ctrlPr>
                            <a:rPr lang="en-US" i="1">
                              <a:latin typeface="Cambria Math" panose="02040503050406030204" pitchFamily="18" charset="0"/>
                            </a:rPr>
                          </m:ctrlPr>
                        </m:fPr>
                        <m:num>
                          <m:r>
                            <a:rPr lang="en-US" i="1">
                              <a:latin typeface="Cambria Math"/>
                            </a:rPr>
                            <m:t>𝑛</m:t>
                          </m:r>
                          <m:r>
                            <a:rPr lang="en-US" i="1">
                              <a:latin typeface="Cambria Math"/>
                            </a:rPr>
                            <m:t>!</m:t>
                          </m:r>
                        </m:num>
                        <m:den>
                          <m:d>
                            <m:dPr>
                              <m:ctrlPr>
                                <a:rPr lang="en-US" i="1">
                                  <a:latin typeface="Cambria Math" panose="02040503050406030204" pitchFamily="18" charset="0"/>
                                </a:rPr>
                              </m:ctrlPr>
                            </m:dPr>
                            <m:e>
                              <m:r>
                                <a:rPr lang="en-US" i="1">
                                  <a:latin typeface="Cambria Math"/>
                                </a:rPr>
                                <m:t>𝑛</m:t>
                              </m:r>
                              <m:r>
                                <a:rPr lang="en-US" i="1">
                                  <a:latin typeface="Cambria Math"/>
                                </a:rPr>
                                <m:t>−</m:t>
                              </m:r>
                              <m:r>
                                <a:rPr lang="en-US" i="1">
                                  <a:latin typeface="Cambria Math"/>
                                </a:rPr>
                                <m:t>𝑟</m:t>
                              </m:r>
                            </m:e>
                          </m:d>
                          <m:r>
                            <a:rPr lang="en-US" i="1">
                              <a:latin typeface="Cambria Math"/>
                            </a:rPr>
                            <m:t>!</m:t>
                          </m:r>
                          <m:r>
                            <a:rPr lang="en-US" b="0" i="1" smtClean="0">
                              <a:latin typeface="Cambria Math"/>
                            </a:rPr>
                            <m:t>𝑟</m:t>
                          </m:r>
                          <m:r>
                            <a:rPr lang="en-US" b="0" i="1" smtClean="0">
                              <a:latin typeface="Cambria Math"/>
                            </a:rPr>
                            <m:t>!</m:t>
                          </m:r>
                        </m:den>
                      </m:f>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r="-222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Combination</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94F1CBA-C48C-E44D-ACCA-EDD73ABA0084}"/>
                  </a:ext>
                </a:extLst>
              </p14:cNvPr>
              <p14:cNvContentPartPr/>
              <p14:nvPr/>
            </p14:nvContentPartPr>
            <p14:xfrm>
              <a:off x="3266640" y="3900240"/>
              <a:ext cx="2358720" cy="844200"/>
            </p14:xfrm>
          </p:contentPart>
        </mc:Choice>
        <mc:Fallback>
          <p:pic>
            <p:nvPicPr>
              <p:cNvPr id="4" name="Ink 3">
                <a:extLst>
                  <a:ext uri="{FF2B5EF4-FFF2-40B4-BE49-F238E27FC236}">
                    <a16:creationId xmlns:a16="http://schemas.microsoft.com/office/drawing/2014/main" id="{B94F1CBA-C48C-E44D-ACCA-EDD73ABA0084}"/>
                  </a:ext>
                </a:extLst>
              </p:cNvPr>
              <p:cNvPicPr/>
              <p:nvPr/>
            </p:nvPicPr>
            <p:blipFill>
              <a:blip r:embed="rId4"/>
              <a:stretch>
                <a:fillRect/>
              </a:stretch>
            </p:blipFill>
            <p:spPr>
              <a:xfrm>
                <a:off x="3250440" y="3884040"/>
                <a:ext cx="2391120" cy="876600"/>
              </a:xfrm>
              <a:prstGeom prst="rect">
                <a:avLst/>
              </a:prstGeom>
            </p:spPr>
          </p:pic>
        </mc:Fallback>
      </mc:AlternateContent>
    </p:spTree>
    <p:extLst>
      <p:ext uri="{BB962C8B-B14F-4D97-AF65-F5344CB8AC3E}">
        <p14:creationId xmlns:p14="http://schemas.microsoft.com/office/powerpoint/2010/main" val="101706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B2FC10-9C86-E44A-933A-01202DC2698F}"/>
              </a:ext>
            </a:extLst>
          </p:cNvPr>
          <p:cNvSpPr>
            <a:spLocks noGrp="1"/>
          </p:cNvSpPr>
          <p:nvPr>
            <p:ph idx="1"/>
          </p:nvPr>
        </p:nvSpPr>
        <p:spPr/>
        <p:txBody>
          <a:bodyPr/>
          <a:lstStyle/>
          <a:p>
            <a:r>
              <a:rPr lang="en-MY" dirty="0"/>
              <a:t>How many different combinations of management can there be to fill the positions of president, vice-president and treasurer of a football club knowing that there are 12 eligible candidates?</a:t>
            </a:r>
            <a:endParaRPr lang="en-US" dirty="0"/>
          </a:p>
        </p:txBody>
      </p:sp>
      <p:sp>
        <p:nvSpPr>
          <p:cNvPr id="3" name="Title 2">
            <a:extLst>
              <a:ext uri="{FF2B5EF4-FFF2-40B4-BE49-F238E27FC236}">
                <a16:creationId xmlns:a16="http://schemas.microsoft.com/office/drawing/2014/main" id="{553DE1F9-1658-2249-9A19-D2E3DC92C13D}"/>
              </a:ext>
            </a:extLst>
          </p:cNvPr>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A8FA75C-883E-9846-8E21-5F082A6DD650}"/>
                  </a:ext>
                </a:extLst>
              </p14:cNvPr>
              <p14:cNvContentPartPr/>
              <p14:nvPr/>
            </p14:nvContentPartPr>
            <p14:xfrm>
              <a:off x="1041480" y="3667320"/>
              <a:ext cx="6626520" cy="3156120"/>
            </p14:xfrm>
          </p:contentPart>
        </mc:Choice>
        <mc:Fallback>
          <p:pic>
            <p:nvPicPr>
              <p:cNvPr id="4" name="Ink 3">
                <a:extLst>
                  <a:ext uri="{FF2B5EF4-FFF2-40B4-BE49-F238E27FC236}">
                    <a16:creationId xmlns:a16="http://schemas.microsoft.com/office/drawing/2014/main" id="{4A8FA75C-883E-9846-8E21-5F082A6DD650}"/>
                  </a:ext>
                </a:extLst>
              </p:cNvPr>
              <p:cNvPicPr/>
              <p:nvPr/>
            </p:nvPicPr>
            <p:blipFill>
              <a:blip r:embed="rId3"/>
              <a:stretch>
                <a:fillRect/>
              </a:stretch>
            </p:blipFill>
            <p:spPr>
              <a:xfrm>
                <a:off x="1025280" y="3651120"/>
                <a:ext cx="6658920" cy="3188520"/>
              </a:xfrm>
              <a:prstGeom prst="rect">
                <a:avLst/>
              </a:prstGeom>
            </p:spPr>
          </p:pic>
        </mc:Fallback>
      </mc:AlternateContent>
    </p:spTree>
    <p:extLst>
      <p:ext uri="{BB962C8B-B14F-4D97-AF65-F5344CB8AC3E}">
        <p14:creationId xmlns:p14="http://schemas.microsoft.com/office/powerpoint/2010/main" val="111080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4 different ways to travel from town A to town B, 3 different ways to travel from town B to town C. How many total ways to travel from town A to town C via town B?</a:t>
            </a:r>
          </a:p>
        </p:txBody>
      </p:sp>
      <p:sp>
        <p:nvSpPr>
          <p:cNvPr id="3" name="Title 2"/>
          <p:cNvSpPr>
            <a:spLocks noGrp="1"/>
          </p:cNvSpPr>
          <p:nvPr>
            <p:ph type="title"/>
          </p:nvPr>
        </p:nvSpPr>
        <p:spPr/>
        <p:txBody>
          <a:bodyPr/>
          <a:lstStyle/>
          <a:p>
            <a:r>
              <a:rPr lang="en-US" dirty="0"/>
              <a:t>How many ways?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CD9B97A-0543-D342-86B4-6FE6EAD4EE7E}"/>
                  </a:ext>
                </a:extLst>
              </p14:cNvPr>
              <p14:cNvContentPartPr/>
              <p14:nvPr/>
            </p14:nvContentPartPr>
            <p14:xfrm>
              <a:off x="1636560" y="4013280"/>
              <a:ext cx="4214160" cy="996120"/>
            </p14:xfrm>
          </p:contentPart>
        </mc:Choice>
        <mc:Fallback>
          <p:pic>
            <p:nvPicPr>
              <p:cNvPr id="4" name="Ink 3">
                <a:extLst>
                  <a:ext uri="{FF2B5EF4-FFF2-40B4-BE49-F238E27FC236}">
                    <a16:creationId xmlns:a16="http://schemas.microsoft.com/office/drawing/2014/main" id="{5CD9B97A-0543-D342-86B4-6FE6EAD4EE7E}"/>
                  </a:ext>
                </a:extLst>
              </p:cNvPr>
              <p:cNvPicPr/>
              <p:nvPr/>
            </p:nvPicPr>
            <p:blipFill>
              <a:blip r:embed="rId3"/>
              <a:stretch>
                <a:fillRect/>
              </a:stretch>
            </p:blipFill>
            <p:spPr>
              <a:xfrm>
                <a:off x="1620360" y="3997080"/>
                <a:ext cx="4246560" cy="1028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58B97F8-F2EC-3D47-A876-ED1A555D8435}"/>
                  </a:ext>
                </a:extLst>
              </p14:cNvPr>
              <p14:cNvContentPartPr/>
              <p14:nvPr/>
            </p14:nvContentPartPr>
            <p14:xfrm>
              <a:off x="2620080" y="5263920"/>
              <a:ext cx="3323520" cy="356400"/>
            </p14:xfrm>
          </p:contentPart>
        </mc:Choice>
        <mc:Fallback>
          <p:pic>
            <p:nvPicPr>
              <p:cNvPr id="5" name="Ink 4">
                <a:extLst>
                  <a:ext uri="{FF2B5EF4-FFF2-40B4-BE49-F238E27FC236}">
                    <a16:creationId xmlns:a16="http://schemas.microsoft.com/office/drawing/2014/main" id="{358B97F8-F2EC-3D47-A876-ED1A555D8435}"/>
                  </a:ext>
                </a:extLst>
              </p:cNvPr>
              <p:cNvPicPr/>
              <p:nvPr/>
            </p:nvPicPr>
            <p:blipFill>
              <a:blip r:embed="rId5"/>
              <a:stretch>
                <a:fillRect/>
              </a:stretch>
            </p:blipFill>
            <p:spPr>
              <a:xfrm>
                <a:off x="2603880" y="5247720"/>
                <a:ext cx="3355920" cy="388800"/>
              </a:xfrm>
              <a:prstGeom prst="rect">
                <a:avLst/>
              </a:prstGeom>
            </p:spPr>
          </p:pic>
        </mc:Fallback>
      </mc:AlternateContent>
    </p:spTree>
    <p:extLst>
      <p:ext uri="{BB962C8B-B14F-4D97-AF65-F5344CB8AC3E}">
        <p14:creationId xmlns:p14="http://schemas.microsoft.com/office/powerpoint/2010/main" val="111926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243155-F64D-6F45-BC18-44D9F14E906C}"/>
              </a:ext>
            </a:extLst>
          </p:cNvPr>
          <p:cNvSpPr>
            <a:spLocks noGrp="1"/>
          </p:cNvSpPr>
          <p:nvPr>
            <p:ph idx="1"/>
          </p:nvPr>
        </p:nvSpPr>
        <p:spPr/>
        <p:txBody>
          <a:bodyPr/>
          <a:lstStyle/>
          <a:p>
            <a:r>
              <a:rPr lang="en-MY" dirty="0"/>
              <a:t>How many groups can be made from the word "house" if each group consists of 3 alphabets?</a:t>
            </a:r>
            <a:endParaRPr lang="en-US" dirty="0"/>
          </a:p>
        </p:txBody>
      </p:sp>
      <p:sp>
        <p:nvSpPr>
          <p:cNvPr id="3" name="Title 2">
            <a:extLst>
              <a:ext uri="{FF2B5EF4-FFF2-40B4-BE49-F238E27FC236}">
                <a16:creationId xmlns:a16="http://schemas.microsoft.com/office/drawing/2014/main" id="{7681213E-3F3A-5549-81B2-F93B34230B4A}"/>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8825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38235-5E68-9E41-B2EF-4B2A2D77572D}"/>
              </a:ext>
            </a:extLst>
          </p:cNvPr>
          <p:cNvSpPr>
            <a:spLocks noGrp="1"/>
          </p:cNvSpPr>
          <p:nvPr>
            <p:ph idx="1"/>
          </p:nvPr>
        </p:nvSpPr>
        <p:spPr/>
        <p:txBody>
          <a:bodyPr/>
          <a:lstStyle/>
          <a:p>
            <a:r>
              <a:rPr lang="en-MY" dirty="0"/>
              <a:t>Sarah has 8 </a:t>
            </a:r>
            <a:r>
              <a:rPr lang="en-MY" dirty="0" err="1"/>
              <a:t>colored</a:t>
            </a:r>
            <a:r>
              <a:rPr lang="en-MY" dirty="0"/>
              <a:t> pencils that are all unique. She wants to pick three </a:t>
            </a:r>
            <a:r>
              <a:rPr lang="en-MY" dirty="0" err="1"/>
              <a:t>colored</a:t>
            </a:r>
            <a:r>
              <a:rPr lang="en-MY" dirty="0"/>
              <a:t> pencils from her collection and give them to her younger sister. How many different combinations of </a:t>
            </a:r>
            <a:r>
              <a:rPr lang="en-MY" dirty="0" err="1"/>
              <a:t>colored</a:t>
            </a:r>
            <a:r>
              <a:rPr lang="en-MY" dirty="0"/>
              <a:t> pencils can Sarah make from 8 pencils?</a:t>
            </a:r>
            <a:endParaRPr lang="en-US" dirty="0"/>
          </a:p>
        </p:txBody>
      </p:sp>
      <p:sp>
        <p:nvSpPr>
          <p:cNvPr id="3" name="Title 2">
            <a:extLst>
              <a:ext uri="{FF2B5EF4-FFF2-40B4-BE49-F238E27FC236}">
                <a16:creationId xmlns:a16="http://schemas.microsoft.com/office/drawing/2014/main" id="{35519B5F-7366-5447-BC65-E7E9DA228DEE}"/>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2003230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9116D-243F-5045-AA0C-D2AD8345CB9B}"/>
              </a:ext>
            </a:extLst>
          </p:cNvPr>
          <p:cNvSpPr>
            <a:spLocks noGrp="1"/>
          </p:cNvSpPr>
          <p:nvPr>
            <p:ph idx="1"/>
          </p:nvPr>
        </p:nvSpPr>
        <p:spPr/>
        <p:txBody>
          <a:bodyPr/>
          <a:lstStyle/>
          <a:p>
            <a:r>
              <a:rPr lang="en-MY" dirty="0"/>
              <a:t>Alice has 6 chocolates. All of the chocolates are of different </a:t>
            </a:r>
            <a:r>
              <a:rPr lang="en-MY" dirty="0" err="1"/>
              <a:t>flavors</a:t>
            </a:r>
            <a:r>
              <a:rPr lang="en-MY" dirty="0"/>
              <a:t>. She wants to give two of her chocolates to her friend. How many different combinations of chocolates can Alice make from six chocolates?</a:t>
            </a:r>
          </a:p>
          <a:p>
            <a:br>
              <a:rPr lang="en-MY" dirty="0"/>
            </a:br>
            <a:endParaRPr lang="en-US" dirty="0"/>
          </a:p>
        </p:txBody>
      </p:sp>
      <p:sp>
        <p:nvSpPr>
          <p:cNvPr id="3" name="Title 2">
            <a:extLst>
              <a:ext uri="{FF2B5EF4-FFF2-40B4-BE49-F238E27FC236}">
                <a16:creationId xmlns:a16="http://schemas.microsoft.com/office/drawing/2014/main" id="{1BD918A1-74CA-F544-A51C-4B906A944543}"/>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30227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In how many ways can HR committee select 3 out of 12 job applicant for further consideration?</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02606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Sammy’s Sandwich Shop offers a soup, sandwich and beverage combination at a special price. There are three types of sandwiches (turkey, tuna and tofu), two types of soups (minestrone and split pea) and three types of beverages (coffee, milk and mineral water) to choose from. Determine how many meal combinations are possible.</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226397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man bought three vanilla ice cream cones, two chocolate cones, four strawberry cones and five butterscotch cones for his14 children. In how many ways can he distribute the cones among his children?</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026062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class has twenty students, of which 12 are females and 8 are males. In how many ways can a committee of 5 be chosen if</a:t>
            </a:r>
          </a:p>
          <a:p>
            <a:pPr lvl="0"/>
            <a:r>
              <a:rPr lang="en-US" dirty="0"/>
              <a:t>no restriction is placed on the number of males or females on the committee?</a:t>
            </a:r>
          </a:p>
          <a:p>
            <a:pPr lvl="0"/>
            <a:r>
              <a:rPr lang="en-US" dirty="0"/>
              <a:t>no males are to be included on the committee?</a:t>
            </a:r>
          </a:p>
          <a:p>
            <a:pPr lvl="0"/>
            <a:r>
              <a:rPr lang="en-US" dirty="0"/>
              <a:t>the committee must have 3 females and 2 males? </a:t>
            </a:r>
          </a:p>
          <a:p>
            <a:pPr lvl="0"/>
            <a:endParaRPr lang="en-US" dirty="0"/>
          </a:p>
        </p:txBody>
      </p:sp>
      <p:sp>
        <p:nvSpPr>
          <p:cNvPr id="3" name="Title 2"/>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56079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a:t>A committee of 4 is to be elected from a group of 15people. How many different committees are possible if</a:t>
            </a:r>
          </a:p>
          <a:p>
            <a:pPr lvl="0"/>
            <a:r>
              <a:rPr lang="en-US" dirty="0"/>
              <a:t>there is no restriction between the responsibilities of the members?</a:t>
            </a:r>
          </a:p>
          <a:p>
            <a:pPr lvl="0"/>
            <a:r>
              <a:rPr lang="en-US" dirty="0"/>
              <a:t>one person is the chair and the rest are general members?</a:t>
            </a:r>
          </a:p>
          <a:p>
            <a:pPr lvl="0"/>
            <a:r>
              <a:rPr lang="en-US" dirty="0"/>
              <a:t>one person is the chair, one person is the secretary, one person is in charge of the refreshment and one person cleans up after the meetings?</a:t>
            </a:r>
          </a:p>
          <a:p>
            <a:pPr lvl="0"/>
            <a:endParaRPr lang="en-US" dirty="0"/>
          </a:p>
        </p:txBody>
      </p:sp>
      <p:sp>
        <p:nvSpPr>
          <p:cNvPr id="3" name="Title 2"/>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368786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200 people buy raffle tickets. 3 winning tickets will be drawn at random.</a:t>
            </a:r>
          </a:p>
          <a:p>
            <a:pPr lvl="0"/>
            <a:r>
              <a:rPr lang="en-US" dirty="0"/>
              <a:t>If the first prize is $100, the second prize is $50 and the third prize is $20, in how many different ways can the prizes be awarded?</a:t>
            </a:r>
          </a:p>
          <a:p>
            <a:pPr lvl="0"/>
            <a:r>
              <a:rPr lang="en-US" dirty="0"/>
              <a:t>If each prize is $50, in how many ways can the prizes be awarded?</a:t>
            </a:r>
          </a:p>
          <a:p>
            <a:pPr lvl="0"/>
            <a:endParaRPr lang="en-US" dirty="0"/>
          </a:p>
        </p:txBody>
      </p:sp>
      <p:sp>
        <p:nvSpPr>
          <p:cNvPr id="3" name="Title 2"/>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3687863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r>
              <a:rPr lang="en-US" dirty="0"/>
              <a:t>At a college library exhibition of faculty publications, 3 mathematics, 4 social sciences and 3 biology books are to be displayed on the shelf. In how many ways can these different books be arranged if</a:t>
            </a:r>
          </a:p>
          <a:p>
            <a:pPr marL="109728" lvl="0" indent="0">
              <a:buNone/>
            </a:pPr>
            <a:r>
              <a:rPr lang="en-US" dirty="0"/>
              <a:t>a. no restriction on the arrangement?</a:t>
            </a:r>
          </a:p>
          <a:p>
            <a:pPr marL="109728" lvl="0" indent="0">
              <a:buNone/>
            </a:pPr>
            <a:r>
              <a:rPr lang="en-US" dirty="0"/>
              <a:t>b. same subjects are placed together?</a:t>
            </a:r>
          </a:p>
          <a:p>
            <a:pPr lvl="0"/>
            <a:endParaRPr lang="en-US" dirty="0"/>
          </a:p>
        </p:txBody>
      </p:sp>
      <p:sp>
        <p:nvSpPr>
          <p:cNvPr id="3" name="Title 2"/>
          <p:cNvSpPr>
            <a:spLocks noGrp="1"/>
          </p:cNvSpPr>
          <p:nvPr>
            <p:ph type="title"/>
          </p:nvPr>
        </p:nvSpPr>
        <p:spPr/>
        <p:txBody>
          <a:bodyPr/>
          <a:lstStyle/>
          <a:p>
            <a:r>
              <a:rPr lang="en-US" dirty="0"/>
              <a:t>Question 4</a:t>
            </a:r>
          </a:p>
        </p:txBody>
      </p:sp>
    </p:spTree>
    <p:extLst>
      <p:ext uri="{BB962C8B-B14F-4D97-AF65-F5344CB8AC3E}">
        <p14:creationId xmlns:p14="http://schemas.microsoft.com/office/powerpoint/2010/main" val="368786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a process requires n steps to complete. there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oMath>
                </a14:m>
                <a:r>
                  <a:rPr lang="en-US" dirty="0"/>
                  <a:t> ways to complete step 1, </a:t>
                </a:r>
                <a14:m>
                  <m:oMath xmlns:m="http://schemas.openxmlformats.org/officeDocument/2006/math">
                    <m:sSub>
                      <m:sSubPr>
                        <m:ctrlPr>
                          <a:rPr lang="en-US" i="1">
                            <a:latin typeface="Cambria Math" panose="02040503050406030204" pitchFamily="18" charset="0"/>
                          </a:rPr>
                        </m:ctrlPr>
                      </m:sSubPr>
                      <m:e>
                        <m:r>
                          <a:rPr lang="en-US" i="1">
                            <a:latin typeface="Cambria Math"/>
                          </a:rPr>
                          <m:t>𝑚</m:t>
                        </m:r>
                      </m:e>
                      <m:sub>
                        <m:r>
                          <a:rPr lang="en-US" b="0" i="1" smtClean="0">
                            <a:latin typeface="Cambria Math"/>
                          </a:rPr>
                          <m:t>2</m:t>
                        </m:r>
                      </m:sub>
                    </m:sSub>
                  </m:oMath>
                </a14:m>
                <a:r>
                  <a:rPr lang="en-US" dirty="0"/>
                  <a:t> ways to complete step 2, and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𝑚</m:t>
                        </m:r>
                      </m:e>
                      <m:sub>
                        <m:r>
                          <a:rPr lang="en-US" b="0" i="1" smtClean="0">
                            <a:latin typeface="Cambria Math"/>
                          </a:rPr>
                          <m:t>3</m:t>
                        </m:r>
                      </m:sub>
                    </m:sSub>
                  </m:oMath>
                </a14:m>
                <a:r>
                  <a:rPr lang="en-US" dirty="0"/>
                  <a:t> ways to complete step 3, and so on. Then the total different ways to complete this process is </a:t>
                </a:r>
              </a:p>
              <a:p>
                <a:endParaRPr lang="en-US" dirty="0"/>
              </a:p>
              <a:p>
                <a:pPr marL="109728"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𝑚</m:t>
                          </m:r>
                        </m:e>
                        <m:sub>
                          <m:r>
                            <a:rPr lang="en-US" i="1">
                              <a:latin typeface="Cambria Math"/>
                            </a:rPr>
                            <m:t>1</m:t>
                          </m:r>
                        </m:sub>
                      </m:sSub>
                      <m:r>
                        <a:rPr lang="en-US" i="1" smtClean="0">
                          <a:latin typeface="Cambria Math"/>
                          <a:ea typeface="Cambria Math"/>
                        </a:rPr>
                        <m:t>×</m:t>
                      </m:r>
                      <m:sSub>
                        <m:sSubPr>
                          <m:ctrlPr>
                            <a:rPr lang="en-US" i="1">
                              <a:latin typeface="Cambria Math" panose="02040503050406030204" pitchFamily="18" charset="0"/>
                            </a:rPr>
                          </m:ctrlPr>
                        </m:sSubPr>
                        <m:e>
                          <m:r>
                            <a:rPr lang="en-US" i="1">
                              <a:latin typeface="Cambria Math"/>
                            </a:rPr>
                            <m:t>𝑚</m:t>
                          </m:r>
                        </m:e>
                        <m:sub>
                          <m:r>
                            <a:rPr lang="en-US" b="0" i="1" smtClean="0">
                              <a:latin typeface="Cambria Math"/>
                            </a:rPr>
                            <m:t>2</m:t>
                          </m:r>
                        </m:sub>
                      </m:sSub>
                      <m:r>
                        <a:rPr lang="en-US" i="1" smtClean="0">
                          <a:latin typeface="Cambria Math"/>
                          <a:ea typeface="Cambria Math"/>
                        </a:rPr>
                        <m:t>×</m:t>
                      </m:r>
                      <m:sSub>
                        <m:sSubPr>
                          <m:ctrlPr>
                            <a:rPr lang="en-US" i="1">
                              <a:latin typeface="Cambria Math" panose="02040503050406030204" pitchFamily="18" charset="0"/>
                            </a:rPr>
                          </m:ctrlPr>
                        </m:sSubPr>
                        <m:e>
                          <m:r>
                            <a:rPr lang="en-US" i="1">
                              <a:latin typeface="Cambria Math"/>
                            </a:rPr>
                            <m:t>𝑚</m:t>
                          </m:r>
                        </m:e>
                        <m:sub>
                          <m:r>
                            <a:rPr lang="en-US" i="1">
                              <a:latin typeface="Cambria Math"/>
                            </a:rPr>
                            <m:t>3</m:t>
                          </m:r>
                        </m:sub>
                      </m:sSub>
                      <m:r>
                        <a:rPr lang="en-US" i="1" smtClean="0">
                          <a:latin typeface="Cambria Math"/>
                          <a:ea typeface="Cambria Math"/>
                        </a:rPr>
                        <m:t>×</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𝑚</m:t>
                          </m:r>
                        </m:e>
                        <m:sub>
                          <m:r>
                            <a:rPr lang="en-US" b="0" i="1" smtClean="0">
                              <a:latin typeface="Cambria Math"/>
                            </a:rPr>
                            <m:t>𝑛</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1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Multiplication Rule</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4C109EB-7CC4-C24C-A0BB-C9B07CE747A5}"/>
                  </a:ext>
                </a:extLst>
              </p14:cNvPr>
              <p14:cNvContentPartPr/>
              <p14:nvPr/>
            </p14:nvContentPartPr>
            <p14:xfrm>
              <a:off x="3162960" y="1523160"/>
              <a:ext cx="3947040" cy="4159080"/>
            </p14:xfrm>
          </p:contentPart>
        </mc:Choice>
        <mc:Fallback>
          <p:pic>
            <p:nvPicPr>
              <p:cNvPr id="4" name="Ink 3">
                <a:extLst>
                  <a:ext uri="{FF2B5EF4-FFF2-40B4-BE49-F238E27FC236}">
                    <a16:creationId xmlns:a16="http://schemas.microsoft.com/office/drawing/2014/main" id="{04C109EB-7CC4-C24C-A0BB-C9B07CE747A5}"/>
                  </a:ext>
                </a:extLst>
              </p:cNvPr>
              <p:cNvPicPr/>
              <p:nvPr/>
            </p:nvPicPr>
            <p:blipFill>
              <a:blip r:embed="rId4"/>
              <a:stretch>
                <a:fillRect/>
              </a:stretch>
            </p:blipFill>
            <p:spPr>
              <a:xfrm>
                <a:off x="3146760" y="1506960"/>
                <a:ext cx="3979440" cy="4191480"/>
              </a:xfrm>
              <a:prstGeom prst="rect">
                <a:avLst/>
              </a:prstGeom>
            </p:spPr>
          </p:pic>
        </mc:Fallback>
      </mc:AlternateContent>
    </p:spTree>
    <p:extLst>
      <p:ext uri="{BB962C8B-B14F-4D97-AF65-F5344CB8AC3E}">
        <p14:creationId xmlns:p14="http://schemas.microsoft.com/office/powerpoint/2010/main" val="3350498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7"/>
            <a:ext cx="8229600" cy="4525963"/>
          </a:xfrm>
        </p:spPr>
        <p:txBody>
          <a:bodyPr/>
          <a:lstStyle/>
          <a:p>
            <a:pPr marL="109728" lvl="0" indent="0">
              <a:buNone/>
            </a:pPr>
            <a:r>
              <a:rPr lang="en-US" dirty="0"/>
              <a:t>A student sitting for an examination is required to answer 10 out of 15 questions. In how many ways can</a:t>
            </a:r>
          </a:p>
          <a:p>
            <a:pPr marL="109728" lvl="0" indent="0">
              <a:buNone/>
            </a:pPr>
            <a:r>
              <a:rPr lang="en-US" dirty="0"/>
              <a:t>a. these questions be selected?</a:t>
            </a:r>
          </a:p>
          <a:p>
            <a:pPr marL="109728" lvl="0" indent="0">
              <a:buNone/>
            </a:pPr>
            <a:r>
              <a:rPr lang="en-US" dirty="0"/>
              <a:t>b. the 10 questions be selected if exactly 2 out of first 3 questions must be answered? </a:t>
            </a:r>
          </a:p>
          <a:p>
            <a:pPr lvl="0"/>
            <a:endParaRPr lang="en-US" dirty="0"/>
          </a:p>
        </p:txBody>
      </p:sp>
      <p:sp>
        <p:nvSpPr>
          <p:cNvPr id="3" name="Title 2"/>
          <p:cNvSpPr>
            <a:spLocks noGrp="1"/>
          </p:cNvSpPr>
          <p:nvPr>
            <p:ph type="title"/>
          </p:nvPr>
        </p:nvSpPr>
        <p:spPr/>
        <p:txBody>
          <a:bodyPr/>
          <a:lstStyle/>
          <a:p>
            <a:r>
              <a:rPr lang="en-US" dirty="0"/>
              <a:t>Question 5</a:t>
            </a:r>
          </a:p>
        </p:txBody>
      </p:sp>
    </p:spTree>
    <p:extLst>
      <p:ext uri="{BB962C8B-B14F-4D97-AF65-F5344CB8AC3E}">
        <p14:creationId xmlns:p14="http://schemas.microsoft.com/office/powerpoint/2010/main" val="368786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5 digits 4, 7, 3, 2, 0 are to be arrange to form a five-digit number.</a:t>
            </a:r>
          </a:p>
          <a:p>
            <a:endParaRPr lang="en-US" dirty="0"/>
          </a:p>
          <a:p>
            <a:r>
              <a:rPr lang="en-US" dirty="0"/>
              <a:t>How many five-digit numbers can be form?</a:t>
            </a:r>
            <a:br>
              <a:rPr lang="en-US" dirty="0"/>
            </a:br>
            <a:endParaRPr lang="en-US" dirty="0"/>
          </a:p>
          <a:p>
            <a:r>
              <a:rPr lang="en-US" dirty="0"/>
              <a:t>How many even number can be form?</a:t>
            </a:r>
            <a:br>
              <a:rPr lang="en-US" dirty="0"/>
            </a:br>
            <a:endParaRPr lang="en-US" dirty="0"/>
          </a:p>
          <a:p>
            <a:r>
              <a:rPr lang="en-US" dirty="0"/>
              <a:t>How many even number greater than 40,000 can be form?</a:t>
            </a:r>
          </a:p>
        </p:txBody>
      </p:sp>
      <p:sp>
        <p:nvSpPr>
          <p:cNvPr id="3" name="Title 2"/>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94130EF-74AF-1B4C-BC48-7FC3965128CA}"/>
                  </a:ext>
                </a:extLst>
              </p14:cNvPr>
              <p14:cNvContentPartPr/>
              <p14:nvPr/>
            </p14:nvContentPartPr>
            <p14:xfrm>
              <a:off x="7144200" y="1551600"/>
              <a:ext cx="145080" cy="213120"/>
            </p14:xfrm>
          </p:contentPart>
        </mc:Choice>
        <mc:Fallback>
          <p:pic>
            <p:nvPicPr>
              <p:cNvPr id="4" name="Ink 3">
                <a:extLst>
                  <a:ext uri="{FF2B5EF4-FFF2-40B4-BE49-F238E27FC236}">
                    <a16:creationId xmlns:a16="http://schemas.microsoft.com/office/drawing/2014/main" id="{294130EF-74AF-1B4C-BC48-7FC3965128CA}"/>
                  </a:ext>
                </a:extLst>
              </p:cNvPr>
              <p:cNvPicPr/>
              <p:nvPr/>
            </p:nvPicPr>
            <p:blipFill>
              <a:blip r:embed="rId3"/>
              <a:stretch>
                <a:fillRect/>
              </a:stretch>
            </p:blipFill>
            <p:spPr>
              <a:xfrm>
                <a:off x="7128000" y="1535400"/>
                <a:ext cx="177480" cy="245520"/>
              </a:xfrm>
              <a:prstGeom prst="rect">
                <a:avLst/>
              </a:prstGeom>
            </p:spPr>
          </p:pic>
        </mc:Fallback>
      </mc:AlternateContent>
    </p:spTree>
    <p:extLst>
      <p:ext uri="{BB962C8B-B14F-4D97-AF65-F5344CB8AC3E}">
        <p14:creationId xmlns:p14="http://schemas.microsoft.com/office/powerpoint/2010/main" val="227849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BC0E52-1EDD-E444-805D-2B328DB44AAB}"/>
              </a:ext>
            </a:extLst>
          </p:cNvPr>
          <p:cNvSpPr>
            <a:spLocks noGrp="1"/>
          </p:cNvSpPr>
          <p:nvPr>
            <p:ph idx="1"/>
          </p:nvPr>
        </p:nvSpPr>
        <p:spPr/>
        <p:txBody>
          <a:bodyPr/>
          <a:lstStyle/>
          <a:p>
            <a:r>
              <a:rPr lang="en-US" dirty="0"/>
              <a:t>5 digits 4, 7, 3, 2, 0 are to be arrange to form a five-digit number.</a:t>
            </a:r>
          </a:p>
          <a:p>
            <a:r>
              <a:rPr lang="en-US" dirty="0"/>
              <a:t>How many five-digit numbers can be form?</a:t>
            </a:r>
            <a:br>
              <a:rPr lang="en-US" dirty="0"/>
            </a:br>
            <a:endParaRPr lang="en-US" dirty="0"/>
          </a:p>
          <a:p>
            <a:endParaRPr lang="en-US" dirty="0"/>
          </a:p>
          <a:p>
            <a:endParaRPr lang="en-US" dirty="0"/>
          </a:p>
        </p:txBody>
      </p:sp>
      <p:sp>
        <p:nvSpPr>
          <p:cNvPr id="3" name="Title 2">
            <a:extLst>
              <a:ext uri="{FF2B5EF4-FFF2-40B4-BE49-F238E27FC236}">
                <a16:creationId xmlns:a16="http://schemas.microsoft.com/office/drawing/2014/main" id="{DF8A67A1-1B68-3E48-A275-4691F7D2ABBD}"/>
              </a:ext>
            </a:extLst>
          </p:cNvPr>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A2A738B-6892-6C4F-808B-1C398F8F3835}"/>
                  </a:ext>
                </a:extLst>
              </p14:cNvPr>
              <p14:cNvContentPartPr/>
              <p14:nvPr/>
            </p14:nvContentPartPr>
            <p14:xfrm>
              <a:off x="7163640" y="1466640"/>
              <a:ext cx="138240" cy="285480"/>
            </p14:xfrm>
          </p:contentPart>
        </mc:Choice>
        <mc:Fallback>
          <p:pic>
            <p:nvPicPr>
              <p:cNvPr id="4" name="Ink 3">
                <a:extLst>
                  <a:ext uri="{FF2B5EF4-FFF2-40B4-BE49-F238E27FC236}">
                    <a16:creationId xmlns:a16="http://schemas.microsoft.com/office/drawing/2014/main" id="{3A2A738B-6892-6C4F-808B-1C398F8F3835}"/>
                  </a:ext>
                </a:extLst>
              </p:cNvPr>
              <p:cNvPicPr/>
              <p:nvPr/>
            </p:nvPicPr>
            <p:blipFill>
              <a:blip r:embed="rId3"/>
              <a:stretch>
                <a:fillRect/>
              </a:stretch>
            </p:blipFill>
            <p:spPr>
              <a:xfrm>
                <a:off x="7147440" y="1450440"/>
                <a:ext cx="170640" cy="317880"/>
              </a:xfrm>
              <a:prstGeom prst="rect">
                <a:avLst/>
              </a:prstGeom>
            </p:spPr>
          </p:pic>
        </mc:Fallback>
      </mc:AlternateContent>
    </p:spTree>
    <p:extLst>
      <p:ext uri="{BB962C8B-B14F-4D97-AF65-F5344CB8AC3E}">
        <p14:creationId xmlns:p14="http://schemas.microsoft.com/office/powerpoint/2010/main" val="98549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32CFE-77BA-9647-96A0-960C4B3486C9}"/>
              </a:ext>
            </a:extLst>
          </p:cNvPr>
          <p:cNvSpPr>
            <a:spLocks noGrp="1"/>
          </p:cNvSpPr>
          <p:nvPr>
            <p:ph idx="1"/>
          </p:nvPr>
        </p:nvSpPr>
        <p:spPr/>
        <p:txBody>
          <a:bodyPr/>
          <a:lstStyle/>
          <a:p>
            <a:r>
              <a:rPr lang="en-US" dirty="0"/>
              <a:t>5 digits 4, 7, 3, 2, 0 are to be arrange to form a five-digit number.</a:t>
            </a:r>
          </a:p>
          <a:p>
            <a:r>
              <a:rPr lang="en-US" dirty="0"/>
              <a:t>How many even number can be form?</a:t>
            </a:r>
            <a:br>
              <a:rPr lang="en-US" dirty="0"/>
            </a:br>
            <a:endParaRPr lang="en-US" dirty="0"/>
          </a:p>
          <a:p>
            <a:endParaRPr lang="en-US" dirty="0"/>
          </a:p>
          <a:p>
            <a:endParaRPr lang="en-US" dirty="0"/>
          </a:p>
        </p:txBody>
      </p:sp>
      <p:sp>
        <p:nvSpPr>
          <p:cNvPr id="3" name="Title 2">
            <a:extLst>
              <a:ext uri="{FF2B5EF4-FFF2-40B4-BE49-F238E27FC236}">
                <a16:creationId xmlns:a16="http://schemas.microsoft.com/office/drawing/2014/main" id="{0EEE52F9-3A24-CD43-8635-D960C1B376A5}"/>
              </a:ext>
            </a:extLst>
          </p:cNvPr>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9C5CC94-AE41-EB4E-9DE8-D0873ED6E889}"/>
                  </a:ext>
                </a:extLst>
              </p14:cNvPr>
              <p14:cNvContentPartPr/>
              <p14:nvPr/>
            </p14:nvContentPartPr>
            <p14:xfrm>
              <a:off x="157320" y="2985120"/>
              <a:ext cx="6064200" cy="3669120"/>
            </p14:xfrm>
          </p:contentPart>
        </mc:Choice>
        <mc:Fallback>
          <p:pic>
            <p:nvPicPr>
              <p:cNvPr id="4" name="Ink 3">
                <a:extLst>
                  <a:ext uri="{FF2B5EF4-FFF2-40B4-BE49-F238E27FC236}">
                    <a16:creationId xmlns:a16="http://schemas.microsoft.com/office/drawing/2014/main" id="{49C5CC94-AE41-EB4E-9DE8-D0873ED6E889}"/>
                  </a:ext>
                </a:extLst>
              </p:cNvPr>
              <p:cNvPicPr/>
              <p:nvPr/>
            </p:nvPicPr>
            <p:blipFill>
              <a:blip r:embed="rId3"/>
              <a:stretch>
                <a:fillRect/>
              </a:stretch>
            </p:blipFill>
            <p:spPr>
              <a:xfrm>
                <a:off x="141120" y="2968920"/>
                <a:ext cx="6096600" cy="3701520"/>
              </a:xfrm>
              <a:prstGeom prst="rect">
                <a:avLst/>
              </a:prstGeom>
            </p:spPr>
          </p:pic>
        </mc:Fallback>
      </mc:AlternateContent>
    </p:spTree>
    <p:extLst>
      <p:ext uri="{BB962C8B-B14F-4D97-AF65-F5344CB8AC3E}">
        <p14:creationId xmlns:p14="http://schemas.microsoft.com/office/powerpoint/2010/main" val="199634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1F427-3BC3-D441-9865-387AC1F8A7C7}"/>
              </a:ext>
            </a:extLst>
          </p:cNvPr>
          <p:cNvSpPr>
            <a:spLocks noGrp="1"/>
          </p:cNvSpPr>
          <p:nvPr>
            <p:ph idx="1"/>
          </p:nvPr>
        </p:nvSpPr>
        <p:spPr/>
        <p:txBody>
          <a:bodyPr/>
          <a:lstStyle/>
          <a:p>
            <a:r>
              <a:rPr lang="en-US" dirty="0"/>
              <a:t>5 digits 4, 7, 3, 2, 0 are to be arrange to form a five-digit number.</a:t>
            </a:r>
          </a:p>
          <a:p>
            <a:r>
              <a:rPr lang="en-US" dirty="0"/>
              <a:t>How many even number greater than 40,000 can be form?</a:t>
            </a:r>
          </a:p>
          <a:p>
            <a:endParaRPr lang="en-US" dirty="0"/>
          </a:p>
          <a:p>
            <a:endParaRPr lang="en-US" dirty="0"/>
          </a:p>
        </p:txBody>
      </p:sp>
      <p:sp>
        <p:nvSpPr>
          <p:cNvPr id="3" name="Title 2">
            <a:extLst>
              <a:ext uri="{FF2B5EF4-FFF2-40B4-BE49-F238E27FC236}">
                <a16:creationId xmlns:a16="http://schemas.microsoft.com/office/drawing/2014/main" id="{15583C83-241F-4241-A338-06C0108EB707}"/>
              </a:ext>
            </a:extLst>
          </p:cNvPr>
          <p:cNvSpPr>
            <a:spLocks noGrp="1"/>
          </p:cNvSpPr>
          <p:nvPr>
            <p:ph type="title"/>
          </p:nvPr>
        </p:nvSpPr>
        <p:spPr/>
        <p:txBody>
          <a:bodyPr/>
          <a:lstStyle/>
          <a:p>
            <a:r>
              <a:rPr lang="en-US" dirty="0"/>
              <a:t>Example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31B0416-2BFE-D449-827D-152CEE6F0E7A}"/>
                  </a:ext>
                </a:extLst>
              </p14:cNvPr>
              <p14:cNvContentPartPr/>
              <p14:nvPr/>
            </p14:nvContentPartPr>
            <p14:xfrm>
              <a:off x="1279800" y="3241080"/>
              <a:ext cx="6463800" cy="2614320"/>
            </p14:xfrm>
          </p:contentPart>
        </mc:Choice>
        <mc:Fallback>
          <p:pic>
            <p:nvPicPr>
              <p:cNvPr id="4" name="Ink 3">
                <a:extLst>
                  <a:ext uri="{FF2B5EF4-FFF2-40B4-BE49-F238E27FC236}">
                    <a16:creationId xmlns:a16="http://schemas.microsoft.com/office/drawing/2014/main" id="{B31B0416-2BFE-D449-827D-152CEE6F0E7A}"/>
                  </a:ext>
                </a:extLst>
              </p:cNvPr>
              <p:cNvPicPr/>
              <p:nvPr/>
            </p:nvPicPr>
            <p:blipFill>
              <a:blip r:embed="rId3"/>
              <a:stretch>
                <a:fillRect/>
              </a:stretch>
            </p:blipFill>
            <p:spPr>
              <a:xfrm>
                <a:off x="1263600" y="3224880"/>
                <a:ext cx="6496200" cy="2646720"/>
              </a:xfrm>
              <a:prstGeom prst="rect">
                <a:avLst/>
              </a:prstGeom>
            </p:spPr>
          </p:pic>
        </mc:Fallback>
      </mc:AlternateContent>
    </p:spTree>
    <p:extLst>
      <p:ext uri="{BB962C8B-B14F-4D97-AF65-F5344CB8AC3E}">
        <p14:creationId xmlns:p14="http://schemas.microsoft.com/office/powerpoint/2010/main" val="169212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𝑛</m:t>
                        </m:r>
                        <m:r>
                          <a:rPr lang="en-US" b="0" i="1" smtClean="0">
                            <a:latin typeface="Cambria Math"/>
                            <a:ea typeface="Cambria Math"/>
                          </a:rPr>
                          <m:t>−1</m:t>
                        </m:r>
                      </m:e>
                    </m:d>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𝑛</m:t>
                        </m:r>
                        <m:r>
                          <a:rPr lang="en-US" b="0" i="1" smtClean="0">
                            <a:latin typeface="Cambria Math"/>
                            <a:ea typeface="Cambria Math"/>
                          </a:rPr>
                          <m:t>−2</m:t>
                        </m:r>
                      </m:e>
                    </m:d>
                    <m:r>
                      <a:rPr lang="en-US" b="0" i="1" smtClean="0">
                        <a:latin typeface="Cambria Math"/>
                        <a:ea typeface="Cambria Math"/>
                      </a:rPr>
                      <m:t>×…×2×1</m:t>
                    </m:r>
                  </m:oMath>
                </a14:m>
                <a:br>
                  <a:rPr lang="en-US" dirty="0"/>
                </a:br>
                <a:endParaRPr lang="en-US" dirty="0"/>
              </a:p>
              <a:p>
                <a:r>
                  <a:rPr lang="en-US" dirty="0"/>
                  <a:t>Example:</a:t>
                </a:r>
                <a:br>
                  <a:rPr lang="en-US" dirty="0"/>
                </a:br>
                <a14:m>
                  <m:oMath xmlns:m="http://schemas.openxmlformats.org/officeDocument/2006/math">
                    <m:r>
                      <a:rPr lang="en-US" b="0" i="1" smtClean="0">
                        <a:latin typeface="Cambria Math"/>
                      </a:rPr>
                      <m:t>8!=8</m:t>
                    </m:r>
                    <m:r>
                      <a:rPr lang="en-US" b="0" i="1" smtClean="0">
                        <a:latin typeface="Cambria Math"/>
                        <a:ea typeface="Cambria Math"/>
                      </a:rPr>
                      <m:t>×7×6×5×4×3×2×1</m:t>
                    </m:r>
                  </m:oMath>
                </a14:m>
                <a:br>
                  <a:rPr lang="en-US" b="0" dirty="0">
                    <a:ea typeface="Cambria Math"/>
                  </a:rPr>
                </a:br>
                <a14:m>
                  <m:oMath xmlns:m="http://schemas.openxmlformats.org/officeDocument/2006/math">
                    <m:r>
                      <a:rPr lang="en-US" i="1">
                        <a:latin typeface="Cambria Math"/>
                        <a:ea typeface="Cambria Math"/>
                      </a:rPr>
                      <m:t>4</m:t>
                    </m:r>
                    <m:r>
                      <a:rPr lang="en-US" b="0" i="1" smtClean="0">
                        <a:latin typeface="Cambria Math"/>
                        <a:ea typeface="Cambria Math"/>
                      </a:rPr>
                      <m:t>!=4×3×2×1</m:t>
                    </m:r>
                  </m:oMath>
                </a14:m>
                <a:br>
                  <a:rPr lang="en-US" b="0" dirty="0">
                    <a:ea typeface="Cambria Math"/>
                  </a:rPr>
                </a:br>
                <a14:m>
                  <m:oMath xmlns:m="http://schemas.openxmlformats.org/officeDocument/2006/math">
                    <m:r>
                      <m:rPr>
                        <m:nor/>
                      </m:rPr>
                      <a:rPr lang="en-US">
                        <a:latin typeface="Cambria Math" pitchFamily="18" charset="0"/>
                        <a:ea typeface="Cambria Math" pitchFamily="18" charset="0"/>
                      </a:rPr>
                      <m:t>0!</m:t>
                    </m:r>
                    <m:r>
                      <m:rPr>
                        <m:nor/>
                      </m:rPr>
                      <a:rPr lang="en-US" b="0" i="0" smtClean="0">
                        <a:latin typeface="Cambria Math" pitchFamily="18" charset="0"/>
                        <a:ea typeface="Cambria Math" pitchFamily="18" charset="0"/>
                      </a:rPr>
                      <m:t> = 1</m:t>
                    </m:r>
                  </m:oMath>
                </a14:m>
                <a:endParaRPr lang="en-US" b="0" dirty="0">
                  <a:latin typeface="Cambria Math" pitchFamily="18" charset="0"/>
                  <a:ea typeface="Cambria Math"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Factorial</a:t>
            </a:r>
          </a:p>
        </p:txBody>
      </p:sp>
    </p:spTree>
    <p:extLst>
      <p:ext uri="{BB962C8B-B14F-4D97-AF65-F5344CB8AC3E}">
        <p14:creationId xmlns:p14="http://schemas.microsoft.com/office/powerpoint/2010/main" val="204316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Three letters A, B, C are selected.</a:t>
            </a:r>
          </a:p>
          <a:p>
            <a:endParaRPr lang="en-US" dirty="0"/>
          </a:p>
          <a:p>
            <a:r>
              <a:rPr lang="en-US" dirty="0"/>
              <a:t>In how many different ways can these letters be arranged? </a:t>
            </a:r>
          </a:p>
          <a:p>
            <a:endParaRPr lang="en-US" dirty="0"/>
          </a:p>
          <a:p>
            <a:endParaRPr lang="en-US" dirty="0"/>
          </a:p>
          <a:p>
            <a:r>
              <a:rPr lang="en-US" dirty="0"/>
              <a:t>In how many different ways can these letters be grouped? </a:t>
            </a:r>
          </a:p>
        </p:txBody>
      </p:sp>
      <p:sp>
        <p:nvSpPr>
          <p:cNvPr id="3" name="Title 2"/>
          <p:cNvSpPr>
            <a:spLocks noGrp="1"/>
          </p:cNvSpPr>
          <p:nvPr>
            <p:ph type="title"/>
          </p:nvPr>
        </p:nvSpPr>
        <p:spPr/>
        <p:txBody>
          <a:bodyPr/>
          <a:lstStyle/>
          <a:p>
            <a:r>
              <a:rPr lang="en-US" dirty="0"/>
              <a:t>Permutation and Combination</a:t>
            </a:r>
          </a:p>
        </p:txBody>
      </p:sp>
    </p:spTree>
    <p:extLst>
      <p:ext uri="{BB962C8B-B14F-4D97-AF65-F5344CB8AC3E}">
        <p14:creationId xmlns:p14="http://schemas.microsoft.com/office/powerpoint/2010/main" val="3984877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80E52A77-26FC-493E-AF35-8E976AEAA0C0}"/>
</file>

<file path=customXml/itemProps2.xml><?xml version="1.0" encoding="utf-8"?>
<ds:datastoreItem xmlns:ds="http://schemas.openxmlformats.org/officeDocument/2006/customXml" ds:itemID="{DC911A4B-40DF-4785-8E54-E81956AF6E12}"/>
</file>

<file path=customXml/itemProps3.xml><?xml version="1.0" encoding="utf-8"?>
<ds:datastoreItem xmlns:ds="http://schemas.openxmlformats.org/officeDocument/2006/customXml" ds:itemID="{6C95FC7C-2CB9-4DE2-9392-B210E4EE7A73}"/>
</file>

<file path=docProps/app.xml><?xml version="1.0" encoding="utf-8"?>
<Properties xmlns="http://schemas.openxmlformats.org/officeDocument/2006/extended-properties" xmlns:vt="http://schemas.openxmlformats.org/officeDocument/2006/docPropsVTypes">
  <Template>Concourse</Template>
  <TotalTime>1661</TotalTime>
  <Words>1167</Words>
  <Application>Microsoft Macintosh PowerPoint</Application>
  <PresentationFormat>On-screen Show (4:3)</PresentationFormat>
  <Paragraphs>96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Cambria Math</vt:lpstr>
      <vt:lpstr>Lucida Sans Unicode</vt:lpstr>
      <vt:lpstr>Verdana</vt:lpstr>
      <vt:lpstr>Wingdings 2</vt:lpstr>
      <vt:lpstr>Wingdings 3</vt:lpstr>
      <vt:lpstr>Concourse</vt:lpstr>
      <vt:lpstr>Lecture  Counting Principles</vt:lpstr>
      <vt:lpstr>How many ways?</vt:lpstr>
      <vt:lpstr>Multiplication Rule</vt:lpstr>
      <vt:lpstr>Example:</vt:lpstr>
      <vt:lpstr>Example</vt:lpstr>
      <vt:lpstr>Example</vt:lpstr>
      <vt:lpstr>Example</vt:lpstr>
      <vt:lpstr>Factorial</vt:lpstr>
      <vt:lpstr>Permutation and Combination</vt:lpstr>
      <vt:lpstr>Permutation</vt:lpstr>
      <vt:lpstr>Example:</vt:lpstr>
      <vt:lpstr>Example</vt:lpstr>
      <vt:lpstr>Example</vt:lpstr>
      <vt:lpstr>Example:</vt:lpstr>
      <vt:lpstr>PowerPoint Presentation</vt:lpstr>
      <vt:lpstr>PowerPoint Presentation</vt:lpstr>
      <vt:lpstr>Example:</vt:lpstr>
      <vt:lpstr>Combination</vt:lpstr>
      <vt:lpstr>Example</vt:lpstr>
      <vt:lpstr>Example</vt:lpstr>
      <vt:lpstr>Example</vt:lpstr>
      <vt:lpstr>Example</vt:lpstr>
      <vt:lpstr>Example:</vt:lpstr>
      <vt:lpstr>Example:</vt:lpstr>
      <vt:lpstr>Example:</vt:lpstr>
      <vt:lpstr>Question:</vt:lpstr>
      <vt:lpstr>Question:</vt:lpstr>
      <vt:lpstr>Question:</vt:lpstr>
      <vt:lpstr>Question 4</vt:lpstr>
      <vt:lpstr>Question 5</vt:lpstr>
    </vt:vector>
  </TitlesOfParts>
  <Company>Taylor's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Thulasyammal Ramiah Pillai</cp:lastModifiedBy>
  <cp:revision>23</cp:revision>
  <dcterms:created xsi:type="dcterms:W3CDTF">2011-09-08T23:41:08Z</dcterms:created>
  <dcterms:modified xsi:type="dcterms:W3CDTF">2021-05-04T00:58:26Z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14283400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