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5" r:id="rId5"/>
    <p:sldId id="261" r:id="rId6"/>
    <p:sldId id="266" r:id="rId7"/>
    <p:sldId id="276" r:id="rId8"/>
    <p:sldId id="263" r:id="rId9"/>
    <p:sldId id="264" r:id="rId10"/>
    <p:sldId id="267" r:id="rId11"/>
    <p:sldId id="268" r:id="rId12"/>
    <p:sldId id="269" r:id="rId13"/>
    <p:sldId id="274" r:id="rId14"/>
    <p:sldId id="270" r:id="rId15"/>
    <p:sldId id="278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Rowley" initials="AR" lastIdx="1" clrIdx="0">
    <p:extLst>
      <p:ext uri="{19B8F6BF-5375-455C-9EA6-DF929625EA0E}">
        <p15:presenceInfo xmlns:p15="http://schemas.microsoft.com/office/powerpoint/2012/main" userId="809dfdefab88fe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D65DD-5B20-4E50-95E5-8C558F34010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D674E8-E9C7-4668-8ECD-57FD28DA066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95CB03CC-3E09-4B24-A838-69B592506C9B}" type="parTrans" cxnId="{D0393404-7F17-4182-B5A7-709E5CB5A650}">
      <dgm:prSet/>
      <dgm:spPr/>
      <dgm:t>
        <a:bodyPr/>
        <a:lstStyle/>
        <a:p>
          <a:endParaRPr lang="en-US"/>
        </a:p>
      </dgm:t>
    </dgm:pt>
    <dgm:pt modelId="{34F7CAC4-9BDF-4D8F-80E1-64E8EC67C6D8}" type="sibTrans" cxnId="{D0393404-7F17-4182-B5A7-709E5CB5A650}">
      <dgm:prSet/>
      <dgm:spPr/>
      <dgm:t>
        <a:bodyPr/>
        <a:lstStyle/>
        <a:p>
          <a:endParaRPr lang="en-US"/>
        </a:p>
      </dgm:t>
    </dgm:pt>
    <dgm:pt modelId="{C4E2C1F4-A0DF-48FA-9189-9750E46E779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B486CC23-7689-407E-9581-73E036D7190E}" type="parTrans" cxnId="{3CC9D6BF-D6DB-4111-95A4-D836512045D7}">
      <dgm:prSet/>
      <dgm:spPr/>
      <dgm:t>
        <a:bodyPr/>
        <a:lstStyle/>
        <a:p>
          <a:endParaRPr lang="en-US"/>
        </a:p>
      </dgm:t>
    </dgm:pt>
    <dgm:pt modelId="{D8896AAC-C6AC-43FE-A388-3F0EDF9AD6C1}" type="sibTrans" cxnId="{3CC9D6BF-D6DB-4111-95A4-D836512045D7}">
      <dgm:prSet/>
      <dgm:spPr/>
      <dgm:t>
        <a:bodyPr/>
        <a:lstStyle/>
        <a:p>
          <a:endParaRPr lang="en-US"/>
        </a:p>
      </dgm:t>
    </dgm:pt>
    <dgm:pt modelId="{DD67BF94-784D-4937-B036-604A0576B797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3C3B18CD-FF1B-42BC-B4DD-D241F91B2C43}" type="parTrans" cxnId="{E700F5E4-3C96-4578-9B44-C20346B84F68}">
      <dgm:prSet/>
      <dgm:spPr/>
      <dgm:t>
        <a:bodyPr/>
        <a:lstStyle/>
        <a:p>
          <a:endParaRPr lang="en-US"/>
        </a:p>
      </dgm:t>
    </dgm:pt>
    <dgm:pt modelId="{C55C89B0-068E-41AC-8E6D-44F1E951BDA7}" type="sibTrans" cxnId="{E700F5E4-3C96-4578-9B44-C20346B84F68}">
      <dgm:prSet/>
      <dgm:spPr/>
      <dgm:t>
        <a:bodyPr/>
        <a:lstStyle/>
        <a:p>
          <a:endParaRPr lang="en-US"/>
        </a:p>
      </dgm:t>
    </dgm:pt>
    <dgm:pt modelId="{E510256F-0F74-4539-A02D-861E563C3810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70801061-B96B-4D0C-AEB8-51DD9D82F1C4}" type="sibTrans" cxnId="{6C235F78-579B-4466-9C37-04DE722E608D}">
      <dgm:prSet/>
      <dgm:spPr/>
      <dgm:t>
        <a:bodyPr/>
        <a:lstStyle/>
        <a:p>
          <a:endParaRPr lang="en-US"/>
        </a:p>
      </dgm:t>
    </dgm:pt>
    <dgm:pt modelId="{4BDE0829-4A3D-432E-BF3A-A1C15DC64881}" type="parTrans" cxnId="{6C235F78-579B-4466-9C37-04DE722E608D}">
      <dgm:prSet/>
      <dgm:spPr/>
      <dgm:t>
        <a:bodyPr/>
        <a:lstStyle/>
        <a:p>
          <a:endParaRPr lang="en-US"/>
        </a:p>
      </dgm:t>
    </dgm:pt>
    <dgm:pt modelId="{E3BCE03E-EDB3-4228-B711-F4F8EBCF8EBF}" type="pres">
      <dgm:prSet presAssocID="{975D65DD-5B20-4E50-95E5-8C558F340108}" presName="root" presStyleCnt="0">
        <dgm:presLayoutVars>
          <dgm:dir/>
          <dgm:resizeHandles val="exact"/>
        </dgm:presLayoutVars>
      </dgm:prSet>
      <dgm:spPr/>
    </dgm:pt>
    <dgm:pt modelId="{5ADF53D6-9DB4-44B5-A3D9-55B9CB801700}" type="pres">
      <dgm:prSet presAssocID="{83D674E8-E9C7-4668-8ECD-57FD28DA0663}" presName="compNode" presStyleCnt="0"/>
      <dgm:spPr/>
    </dgm:pt>
    <dgm:pt modelId="{312ECA24-9237-4919-A38D-28B10AEAE95D}" type="pres">
      <dgm:prSet presAssocID="{83D674E8-E9C7-4668-8ECD-57FD28DA0663}" presName="iconBgRect" presStyleLbl="bgShp" presStyleIdx="0" presStyleCnt="4" custScaleX="147878" custScaleY="142989" custLinFactX="100000" custLinFactNeighborX="103076" custLinFactNeighborY="-7910"/>
      <dgm:spPr/>
    </dgm:pt>
    <dgm:pt modelId="{8018C02C-6E41-4D9B-BC29-7990DAF1B697}" type="pres">
      <dgm:prSet presAssocID="{83D674E8-E9C7-4668-8ECD-57FD28DA0663}" presName="iconRect" presStyleLbl="node1" presStyleIdx="0" presStyleCnt="4" custScaleX="143036" custScaleY="145172" custLinFactX="148001" custLinFactNeighborX="200000" custLinFactNeighborY="-233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6540B973-9BE2-4ABD-8155-09DBE55A69DA}" type="pres">
      <dgm:prSet presAssocID="{83D674E8-E9C7-4668-8ECD-57FD28DA0663}" presName="spaceRect" presStyleCnt="0"/>
      <dgm:spPr/>
    </dgm:pt>
    <dgm:pt modelId="{F230C5ED-4805-4D29-B698-2486CC8EAEB6}" type="pres">
      <dgm:prSet presAssocID="{83D674E8-E9C7-4668-8ECD-57FD28DA0663}" presName="textRect" presStyleLbl="revTx" presStyleIdx="0" presStyleCnt="4">
        <dgm:presLayoutVars>
          <dgm:chMax val="1"/>
          <dgm:chPref val="1"/>
        </dgm:presLayoutVars>
      </dgm:prSet>
      <dgm:spPr/>
    </dgm:pt>
    <dgm:pt modelId="{7B26BD11-2CC6-4383-95FA-D9CDF2AE7C6D}" type="pres">
      <dgm:prSet presAssocID="{34F7CAC4-9BDF-4D8F-80E1-64E8EC67C6D8}" presName="sibTrans" presStyleCnt="0"/>
      <dgm:spPr/>
    </dgm:pt>
    <dgm:pt modelId="{8DF3C44D-2C71-4740-AA18-16A80E7A284A}" type="pres">
      <dgm:prSet presAssocID="{C4E2C1F4-A0DF-48FA-9189-9750E46E7793}" presName="compNode" presStyleCnt="0"/>
      <dgm:spPr/>
    </dgm:pt>
    <dgm:pt modelId="{6E6BE410-0A8E-4BED-819C-4F91E971D6D7}" type="pres">
      <dgm:prSet presAssocID="{C4E2C1F4-A0DF-48FA-9189-9750E46E7793}" presName="iconBgRect" presStyleLbl="bgShp" presStyleIdx="1" presStyleCnt="4" custScaleX="143036" custScaleY="145172" custLinFactX="100000" custLinFactNeighborX="104600" custLinFactNeighborY="-7365"/>
      <dgm:spPr/>
    </dgm:pt>
    <dgm:pt modelId="{CDAF4FC8-C66A-43BE-8C56-96038B350B37}" type="pres">
      <dgm:prSet presAssocID="{C4E2C1F4-A0DF-48FA-9189-9750E46E7793}" presName="iconRect" presStyleLbl="node1" presStyleIdx="1" presStyleCnt="4" custScaleX="143036" custScaleY="145172" custLinFactX="156589" custLinFactNeighborX="200000" custLinFactNeighborY="-124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E9DFECA5-9552-405E-BB67-1219B3FDF735}" type="pres">
      <dgm:prSet presAssocID="{C4E2C1F4-A0DF-48FA-9189-9750E46E7793}" presName="spaceRect" presStyleCnt="0"/>
      <dgm:spPr/>
    </dgm:pt>
    <dgm:pt modelId="{B6F00E66-3EB9-4708-A0B6-B226017615EA}" type="pres">
      <dgm:prSet presAssocID="{C4E2C1F4-A0DF-48FA-9189-9750E46E7793}" presName="textRect" presStyleLbl="revTx" presStyleIdx="1" presStyleCnt="4">
        <dgm:presLayoutVars>
          <dgm:chMax val="1"/>
          <dgm:chPref val="1"/>
        </dgm:presLayoutVars>
      </dgm:prSet>
      <dgm:spPr/>
    </dgm:pt>
    <dgm:pt modelId="{DE7F0141-26CF-4518-991F-EFD50059BE96}" type="pres">
      <dgm:prSet presAssocID="{D8896AAC-C6AC-43FE-A388-3F0EDF9AD6C1}" presName="sibTrans" presStyleCnt="0"/>
      <dgm:spPr/>
    </dgm:pt>
    <dgm:pt modelId="{0DBBCE0E-3611-4EED-A278-6C5C1356DF52}" type="pres">
      <dgm:prSet presAssocID="{E510256F-0F74-4539-A02D-861E563C3810}" presName="compNode" presStyleCnt="0"/>
      <dgm:spPr/>
    </dgm:pt>
    <dgm:pt modelId="{B53623AF-89A3-4357-B4B6-BAD4FD183E74}" type="pres">
      <dgm:prSet presAssocID="{E510256F-0F74-4539-A02D-861E563C3810}" presName="iconBgRect" presStyleLbl="bgShp" presStyleIdx="2" presStyleCnt="4" custScaleX="143036" custScaleY="145172" custLinFactX="-173212" custLinFactNeighborX="-200000" custLinFactNeighborY="-7365"/>
      <dgm:spPr/>
    </dgm:pt>
    <dgm:pt modelId="{6E1813F3-DE8B-43AE-9443-ACD47902A205}" type="pres">
      <dgm:prSet presAssocID="{E510256F-0F74-4539-A02D-861E563C3810}" presName="iconRect" presStyleLbl="node1" presStyleIdx="2" presStyleCnt="4" custScaleX="143036" custScaleY="145172" custLinFactX="-300000" custLinFactNeighborX="-354951" custLinFactNeighborY="-124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2992FEA-25F4-4C5B-9F09-1265DFD390C7}" type="pres">
      <dgm:prSet presAssocID="{E510256F-0F74-4539-A02D-861E563C3810}" presName="spaceRect" presStyleCnt="0"/>
      <dgm:spPr/>
    </dgm:pt>
    <dgm:pt modelId="{674CB4E5-A968-4134-B489-7AF1178E3712}" type="pres">
      <dgm:prSet presAssocID="{E510256F-0F74-4539-A02D-861E563C3810}" presName="textRect" presStyleLbl="revTx" presStyleIdx="2" presStyleCnt="4">
        <dgm:presLayoutVars>
          <dgm:chMax val="1"/>
          <dgm:chPref val="1"/>
        </dgm:presLayoutVars>
      </dgm:prSet>
      <dgm:spPr/>
    </dgm:pt>
    <dgm:pt modelId="{163A4455-45C1-4B5D-B985-E5363DCEE59C}" type="pres">
      <dgm:prSet presAssocID="{70801061-B96B-4D0C-AEB8-51DD9D82F1C4}" presName="sibTrans" presStyleCnt="0"/>
      <dgm:spPr/>
    </dgm:pt>
    <dgm:pt modelId="{D7AB0E89-B059-497D-90A5-B5D94A630359}" type="pres">
      <dgm:prSet presAssocID="{DD67BF94-784D-4937-B036-604A0576B797}" presName="compNode" presStyleCnt="0"/>
      <dgm:spPr/>
    </dgm:pt>
    <dgm:pt modelId="{FFDAA91E-FCF5-4AA4-8739-C82A9B1EECF1}" type="pres">
      <dgm:prSet presAssocID="{DD67BF94-784D-4937-B036-604A0576B797}" presName="iconBgRect" presStyleLbl="bgShp" presStyleIdx="3" presStyleCnt="4" custScaleX="143036" custScaleY="145172"/>
      <dgm:spPr/>
    </dgm:pt>
    <dgm:pt modelId="{2499C3E4-AF0E-4956-BB98-9AB27629CFB8}" type="pres">
      <dgm:prSet presAssocID="{DD67BF94-784D-4937-B036-604A0576B797}" presName="iconRect" presStyleLbl="node1" presStyleIdx="3" presStyleCnt="4" custScaleX="143036" custScaleY="14517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45B7A52-D89E-4E77-A123-D26192CB6146}" type="pres">
      <dgm:prSet presAssocID="{DD67BF94-784D-4937-B036-604A0576B797}" presName="spaceRect" presStyleCnt="0"/>
      <dgm:spPr/>
    </dgm:pt>
    <dgm:pt modelId="{090CDF93-CF9C-4251-BD34-D60F4B12B0B6}" type="pres">
      <dgm:prSet presAssocID="{DD67BF94-784D-4937-B036-604A0576B7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393404-7F17-4182-B5A7-709E5CB5A650}" srcId="{975D65DD-5B20-4E50-95E5-8C558F340108}" destId="{83D674E8-E9C7-4668-8ECD-57FD28DA0663}" srcOrd="0" destOrd="0" parTransId="{95CB03CC-3E09-4B24-A838-69B592506C9B}" sibTransId="{34F7CAC4-9BDF-4D8F-80E1-64E8EC67C6D8}"/>
    <dgm:cxn modelId="{B694B860-02D1-43F7-8D49-C1CA1799F11E}" type="presOf" srcId="{DD67BF94-784D-4937-B036-604A0576B797}" destId="{090CDF93-CF9C-4251-BD34-D60F4B12B0B6}" srcOrd="0" destOrd="0" presId="urn:microsoft.com/office/officeart/2018/5/layout/IconCircleLabelList"/>
    <dgm:cxn modelId="{A6799356-F87D-4A94-8FE3-C9028749AA79}" type="presOf" srcId="{975D65DD-5B20-4E50-95E5-8C558F340108}" destId="{E3BCE03E-EDB3-4228-B711-F4F8EBCF8EBF}" srcOrd="0" destOrd="0" presId="urn:microsoft.com/office/officeart/2018/5/layout/IconCircleLabelList"/>
    <dgm:cxn modelId="{6C235F78-579B-4466-9C37-04DE722E608D}" srcId="{975D65DD-5B20-4E50-95E5-8C558F340108}" destId="{E510256F-0F74-4539-A02D-861E563C3810}" srcOrd="2" destOrd="0" parTransId="{4BDE0829-4A3D-432E-BF3A-A1C15DC64881}" sibTransId="{70801061-B96B-4D0C-AEB8-51DD9D82F1C4}"/>
    <dgm:cxn modelId="{D545BB81-4C76-462D-A247-8CBA1BB4E0BC}" type="presOf" srcId="{E510256F-0F74-4539-A02D-861E563C3810}" destId="{674CB4E5-A968-4134-B489-7AF1178E3712}" srcOrd="0" destOrd="0" presId="urn:microsoft.com/office/officeart/2018/5/layout/IconCircleLabelList"/>
    <dgm:cxn modelId="{3CC9D6BF-D6DB-4111-95A4-D836512045D7}" srcId="{975D65DD-5B20-4E50-95E5-8C558F340108}" destId="{C4E2C1F4-A0DF-48FA-9189-9750E46E7793}" srcOrd="1" destOrd="0" parTransId="{B486CC23-7689-407E-9581-73E036D7190E}" sibTransId="{D8896AAC-C6AC-43FE-A388-3F0EDF9AD6C1}"/>
    <dgm:cxn modelId="{28CD11C3-AD61-4F5B-ABC8-8CB912ACB9D5}" type="presOf" srcId="{83D674E8-E9C7-4668-8ECD-57FD28DA0663}" destId="{F230C5ED-4805-4D29-B698-2486CC8EAEB6}" srcOrd="0" destOrd="0" presId="urn:microsoft.com/office/officeart/2018/5/layout/IconCircleLabelList"/>
    <dgm:cxn modelId="{640D90DA-304D-403A-889A-3FFB0A29E5CE}" type="presOf" srcId="{C4E2C1F4-A0DF-48FA-9189-9750E46E7793}" destId="{B6F00E66-3EB9-4708-A0B6-B226017615EA}" srcOrd="0" destOrd="0" presId="urn:microsoft.com/office/officeart/2018/5/layout/IconCircleLabelList"/>
    <dgm:cxn modelId="{E700F5E4-3C96-4578-9B44-C20346B84F68}" srcId="{975D65DD-5B20-4E50-95E5-8C558F340108}" destId="{DD67BF94-784D-4937-B036-604A0576B797}" srcOrd="3" destOrd="0" parTransId="{3C3B18CD-FF1B-42BC-B4DD-D241F91B2C43}" sibTransId="{C55C89B0-068E-41AC-8E6D-44F1E951BDA7}"/>
    <dgm:cxn modelId="{6BAE9FCD-B173-46B9-9483-6FEC1981D10F}" type="presParOf" srcId="{E3BCE03E-EDB3-4228-B711-F4F8EBCF8EBF}" destId="{5ADF53D6-9DB4-44B5-A3D9-55B9CB801700}" srcOrd="0" destOrd="0" presId="urn:microsoft.com/office/officeart/2018/5/layout/IconCircleLabelList"/>
    <dgm:cxn modelId="{90AD974F-4D4A-4D3C-93F9-D0C7F5C3180A}" type="presParOf" srcId="{5ADF53D6-9DB4-44B5-A3D9-55B9CB801700}" destId="{312ECA24-9237-4919-A38D-28B10AEAE95D}" srcOrd="0" destOrd="0" presId="urn:microsoft.com/office/officeart/2018/5/layout/IconCircleLabelList"/>
    <dgm:cxn modelId="{87B524F9-FA7D-4D85-B2CA-0C1C8DC2568D}" type="presParOf" srcId="{5ADF53D6-9DB4-44B5-A3D9-55B9CB801700}" destId="{8018C02C-6E41-4D9B-BC29-7990DAF1B697}" srcOrd="1" destOrd="0" presId="urn:microsoft.com/office/officeart/2018/5/layout/IconCircleLabelList"/>
    <dgm:cxn modelId="{6065D8E3-FFE0-468F-86B8-01E5373271D4}" type="presParOf" srcId="{5ADF53D6-9DB4-44B5-A3D9-55B9CB801700}" destId="{6540B973-9BE2-4ABD-8155-09DBE55A69DA}" srcOrd="2" destOrd="0" presId="urn:microsoft.com/office/officeart/2018/5/layout/IconCircleLabelList"/>
    <dgm:cxn modelId="{912F81D0-8894-4B1D-A6FE-B39AACAA9032}" type="presParOf" srcId="{5ADF53D6-9DB4-44B5-A3D9-55B9CB801700}" destId="{F230C5ED-4805-4D29-B698-2486CC8EAEB6}" srcOrd="3" destOrd="0" presId="urn:microsoft.com/office/officeart/2018/5/layout/IconCircleLabelList"/>
    <dgm:cxn modelId="{E1C889F1-E7A1-4727-B118-B4E252B3F9F2}" type="presParOf" srcId="{E3BCE03E-EDB3-4228-B711-F4F8EBCF8EBF}" destId="{7B26BD11-2CC6-4383-95FA-D9CDF2AE7C6D}" srcOrd="1" destOrd="0" presId="urn:microsoft.com/office/officeart/2018/5/layout/IconCircleLabelList"/>
    <dgm:cxn modelId="{EDEDA0AD-70B5-4008-984F-03DA79F863B0}" type="presParOf" srcId="{E3BCE03E-EDB3-4228-B711-F4F8EBCF8EBF}" destId="{8DF3C44D-2C71-4740-AA18-16A80E7A284A}" srcOrd="2" destOrd="0" presId="urn:microsoft.com/office/officeart/2018/5/layout/IconCircleLabelList"/>
    <dgm:cxn modelId="{E67CAD4D-153A-477F-92A2-13198EAB05EE}" type="presParOf" srcId="{8DF3C44D-2C71-4740-AA18-16A80E7A284A}" destId="{6E6BE410-0A8E-4BED-819C-4F91E971D6D7}" srcOrd="0" destOrd="0" presId="urn:microsoft.com/office/officeart/2018/5/layout/IconCircleLabelList"/>
    <dgm:cxn modelId="{D5422BC0-2D8F-4276-88D6-4C6A71FB7CDA}" type="presParOf" srcId="{8DF3C44D-2C71-4740-AA18-16A80E7A284A}" destId="{CDAF4FC8-C66A-43BE-8C56-96038B350B37}" srcOrd="1" destOrd="0" presId="urn:microsoft.com/office/officeart/2018/5/layout/IconCircleLabelList"/>
    <dgm:cxn modelId="{305FFBB3-06D2-4EC8-893D-D8F0814C375D}" type="presParOf" srcId="{8DF3C44D-2C71-4740-AA18-16A80E7A284A}" destId="{E9DFECA5-9552-405E-BB67-1219B3FDF735}" srcOrd="2" destOrd="0" presId="urn:microsoft.com/office/officeart/2018/5/layout/IconCircleLabelList"/>
    <dgm:cxn modelId="{28E5B273-9D96-4AC0-A8C6-59C19039283B}" type="presParOf" srcId="{8DF3C44D-2C71-4740-AA18-16A80E7A284A}" destId="{B6F00E66-3EB9-4708-A0B6-B226017615EA}" srcOrd="3" destOrd="0" presId="urn:microsoft.com/office/officeart/2018/5/layout/IconCircleLabelList"/>
    <dgm:cxn modelId="{A43DCC29-A783-40C1-8262-E732DA9CD771}" type="presParOf" srcId="{E3BCE03E-EDB3-4228-B711-F4F8EBCF8EBF}" destId="{DE7F0141-26CF-4518-991F-EFD50059BE96}" srcOrd="3" destOrd="0" presId="urn:microsoft.com/office/officeart/2018/5/layout/IconCircleLabelList"/>
    <dgm:cxn modelId="{EF05AFE3-D3C0-4785-A8F4-51A4488F41B5}" type="presParOf" srcId="{E3BCE03E-EDB3-4228-B711-F4F8EBCF8EBF}" destId="{0DBBCE0E-3611-4EED-A278-6C5C1356DF52}" srcOrd="4" destOrd="0" presId="urn:microsoft.com/office/officeart/2018/5/layout/IconCircleLabelList"/>
    <dgm:cxn modelId="{BAED00B0-A089-44E5-AE4E-D36C9EF90FE9}" type="presParOf" srcId="{0DBBCE0E-3611-4EED-A278-6C5C1356DF52}" destId="{B53623AF-89A3-4357-B4B6-BAD4FD183E74}" srcOrd="0" destOrd="0" presId="urn:microsoft.com/office/officeart/2018/5/layout/IconCircleLabelList"/>
    <dgm:cxn modelId="{E05F05C7-B44E-4C15-96C1-72138FC154EA}" type="presParOf" srcId="{0DBBCE0E-3611-4EED-A278-6C5C1356DF52}" destId="{6E1813F3-DE8B-43AE-9443-ACD47902A205}" srcOrd="1" destOrd="0" presId="urn:microsoft.com/office/officeart/2018/5/layout/IconCircleLabelList"/>
    <dgm:cxn modelId="{DBB04825-A2C3-4388-B8E3-A7E8A5E7F64C}" type="presParOf" srcId="{0DBBCE0E-3611-4EED-A278-6C5C1356DF52}" destId="{A2992FEA-25F4-4C5B-9F09-1265DFD390C7}" srcOrd="2" destOrd="0" presId="urn:microsoft.com/office/officeart/2018/5/layout/IconCircleLabelList"/>
    <dgm:cxn modelId="{68466B5D-D092-47C9-8448-5EFC877432CE}" type="presParOf" srcId="{0DBBCE0E-3611-4EED-A278-6C5C1356DF52}" destId="{674CB4E5-A968-4134-B489-7AF1178E3712}" srcOrd="3" destOrd="0" presId="urn:microsoft.com/office/officeart/2018/5/layout/IconCircleLabelList"/>
    <dgm:cxn modelId="{DA9F9BC2-A0D0-46B4-8D0D-A926EFB3E587}" type="presParOf" srcId="{E3BCE03E-EDB3-4228-B711-F4F8EBCF8EBF}" destId="{163A4455-45C1-4B5D-B985-E5363DCEE59C}" srcOrd="5" destOrd="0" presId="urn:microsoft.com/office/officeart/2018/5/layout/IconCircleLabelList"/>
    <dgm:cxn modelId="{B29DC441-EA0C-47D0-B41E-92FF14728644}" type="presParOf" srcId="{E3BCE03E-EDB3-4228-B711-F4F8EBCF8EBF}" destId="{D7AB0E89-B059-497D-90A5-B5D94A630359}" srcOrd="6" destOrd="0" presId="urn:microsoft.com/office/officeart/2018/5/layout/IconCircleLabelList"/>
    <dgm:cxn modelId="{787D56FA-B727-4905-BB73-AFAB51BAC857}" type="presParOf" srcId="{D7AB0E89-B059-497D-90A5-B5D94A630359}" destId="{FFDAA91E-FCF5-4AA4-8739-C82A9B1EECF1}" srcOrd="0" destOrd="0" presId="urn:microsoft.com/office/officeart/2018/5/layout/IconCircleLabelList"/>
    <dgm:cxn modelId="{88A8B2DE-B5E7-42B5-957B-37BE966188ED}" type="presParOf" srcId="{D7AB0E89-B059-497D-90A5-B5D94A630359}" destId="{2499C3E4-AF0E-4956-BB98-9AB27629CFB8}" srcOrd="1" destOrd="0" presId="urn:microsoft.com/office/officeart/2018/5/layout/IconCircleLabelList"/>
    <dgm:cxn modelId="{91F17966-849E-4484-957F-AF3CCA6D13B1}" type="presParOf" srcId="{D7AB0E89-B059-497D-90A5-B5D94A630359}" destId="{645B7A52-D89E-4E77-A123-D26192CB6146}" srcOrd="2" destOrd="0" presId="urn:microsoft.com/office/officeart/2018/5/layout/IconCircleLabelList"/>
    <dgm:cxn modelId="{B17CEABE-0D0A-4AD6-8A49-D10A09050A0E}" type="presParOf" srcId="{D7AB0E89-B059-497D-90A5-B5D94A630359}" destId="{090CDF93-CF9C-4251-BD34-D60F4B12B0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ECA24-9237-4919-A38D-28B10AEAE95D}">
      <dsp:nvSpPr>
        <dsp:cNvPr id="0" name=""/>
        <dsp:cNvSpPr/>
      </dsp:nvSpPr>
      <dsp:spPr>
        <a:xfrm>
          <a:off x="2874649" y="446897"/>
          <a:ext cx="1847588" cy="17865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8C02C-6E41-4D9B-BC29-7990DAF1B697}">
      <dsp:nvSpPr>
        <dsp:cNvPr id="0" name=""/>
        <dsp:cNvSpPr/>
      </dsp:nvSpPr>
      <dsp:spPr>
        <a:xfrm>
          <a:off x="3243232" y="751456"/>
          <a:ext cx="1025380" cy="1040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0C5ED-4805-4D29-B698-2486CC8EAEB6}">
      <dsp:nvSpPr>
        <dsp:cNvPr id="0" name=""/>
        <dsp:cNvSpPr/>
      </dsp:nvSpPr>
      <dsp:spPr>
        <a:xfrm>
          <a:off x="237112" y="2452835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237112" y="2452835"/>
        <a:ext cx="2048197" cy="720000"/>
      </dsp:txXfrm>
    </dsp:sp>
    <dsp:sp modelId="{6E6BE410-0A8E-4BED-819C-4F91E971D6D7}">
      <dsp:nvSpPr>
        <dsp:cNvPr id="0" name=""/>
        <dsp:cNvSpPr/>
      </dsp:nvSpPr>
      <dsp:spPr>
        <a:xfrm>
          <a:off x="5330570" y="446887"/>
          <a:ext cx="1787092" cy="1813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F4FC8-C66A-43BE-8C56-96038B350B37}">
      <dsp:nvSpPr>
        <dsp:cNvPr id="0" name=""/>
        <dsp:cNvSpPr/>
      </dsp:nvSpPr>
      <dsp:spPr>
        <a:xfrm>
          <a:off x="5711429" y="836012"/>
          <a:ext cx="1025380" cy="1040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00E66-3EB9-4708-A0B6-B226017615EA}">
      <dsp:nvSpPr>
        <dsp:cNvPr id="0" name=""/>
        <dsp:cNvSpPr/>
      </dsp:nvSpPr>
      <dsp:spPr>
        <a:xfrm>
          <a:off x="2643744" y="2459653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2643744" y="2459653"/>
        <a:ext cx="2048197" cy="720000"/>
      </dsp:txXfrm>
    </dsp:sp>
    <dsp:sp modelId="{B53623AF-89A3-4357-B4B6-BAD4FD183E74}">
      <dsp:nvSpPr>
        <dsp:cNvPr id="0" name=""/>
        <dsp:cNvSpPr/>
      </dsp:nvSpPr>
      <dsp:spPr>
        <a:xfrm>
          <a:off x="518016" y="446887"/>
          <a:ext cx="1787092" cy="1813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813F3-DE8B-43AE-9443-ACD47902A205}">
      <dsp:nvSpPr>
        <dsp:cNvPr id="0" name=""/>
        <dsp:cNvSpPr/>
      </dsp:nvSpPr>
      <dsp:spPr>
        <a:xfrm>
          <a:off x="866643" y="836134"/>
          <a:ext cx="1025380" cy="10406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CB4E5-A968-4134-B489-7AF1178E3712}">
      <dsp:nvSpPr>
        <dsp:cNvPr id="0" name=""/>
        <dsp:cNvSpPr/>
      </dsp:nvSpPr>
      <dsp:spPr>
        <a:xfrm>
          <a:off x="5050376" y="2459653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5050376" y="2459653"/>
        <a:ext cx="2048197" cy="720000"/>
      </dsp:txXfrm>
    </dsp:sp>
    <dsp:sp modelId="{FFDAA91E-FCF5-4AA4-8739-C82A9B1EECF1}">
      <dsp:nvSpPr>
        <dsp:cNvPr id="0" name=""/>
        <dsp:cNvSpPr/>
      </dsp:nvSpPr>
      <dsp:spPr>
        <a:xfrm>
          <a:off x="7587561" y="538906"/>
          <a:ext cx="1787092" cy="18137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9C3E4-AF0E-4956-BB98-9AB27629CFB8}">
      <dsp:nvSpPr>
        <dsp:cNvPr id="0" name=""/>
        <dsp:cNvSpPr/>
      </dsp:nvSpPr>
      <dsp:spPr>
        <a:xfrm>
          <a:off x="7968417" y="925449"/>
          <a:ext cx="1025380" cy="10406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CDF93-CF9C-4251-BD34-D60F4B12B0B6}">
      <dsp:nvSpPr>
        <dsp:cNvPr id="0" name=""/>
        <dsp:cNvSpPr/>
      </dsp:nvSpPr>
      <dsp:spPr>
        <a:xfrm>
          <a:off x="7457008" y="2459653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7457008" y="2459653"/>
        <a:ext cx="204819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1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6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7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86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6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5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5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2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4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6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3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4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4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7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14D59E-2C43-422A-A48F-2F02688D0B9A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E0922E-CCDE-410D-824A-D0BE1662E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8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12" Type="http://schemas.openxmlformats.org/officeDocument/2006/relationships/image" Target="../media/image20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microsoft.com/office/2007/relationships/hdphoto" Target="../media/hdphoto2.wdp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Group 19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3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3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137" name="Rectangle 19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cactus in a pile of hay&#10;&#10;Description automatically generated">
            <a:extLst>
              <a:ext uri="{FF2B5EF4-FFF2-40B4-BE49-F238E27FC236}">
                <a16:creationId xmlns:a16="http://schemas.microsoft.com/office/drawing/2014/main" id="{50BE4AFD-022B-4A39-81C6-95B9D7715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t="1" r="23070" b="1"/>
          <a:stretch/>
        </p:blipFill>
        <p:spPr bwMode="auto">
          <a:xfrm>
            <a:off x="6401496" y="10"/>
            <a:ext cx="6232760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8" name="Group 199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139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40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4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5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88DCAE-3E64-4A6D-910F-CF0B9FE8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54" y="652462"/>
            <a:ext cx="583990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else do plants talk about?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09E64-3F4C-4757-8C6B-EBAE086A2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041" y="266461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Dissertation  Presentation ​</a:t>
            </a:r>
          </a:p>
          <a:p>
            <a:pPr algn="ctr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&amp; Environmental Sciences ​</a:t>
            </a:r>
          </a:p>
          <a:p>
            <a:pPr algn="ctr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Stirling​</a:t>
            </a:r>
          </a:p>
          <a:p>
            <a:pPr indent="-228600" algn="ctr">
              <a:buFont typeface="Arial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8B7D9-2ED8-414F-99EF-F4B8CC9B7C63}"/>
              </a:ext>
            </a:extLst>
          </p:cNvPr>
          <p:cNvSpPr/>
          <p:nvPr/>
        </p:nvSpPr>
        <p:spPr>
          <a:xfrm rot="554765">
            <a:off x="6930133" y="-38512"/>
            <a:ext cx="45719" cy="5356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E9018-B247-4AB8-BA2C-869AC7705604}"/>
              </a:ext>
            </a:extLst>
          </p:cNvPr>
          <p:cNvSpPr/>
          <p:nvPr/>
        </p:nvSpPr>
        <p:spPr>
          <a:xfrm rot="19030868">
            <a:off x="7221144" y="4997668"/>
            <a:ext cx="45719" cy="214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39C3B-22A4-466B-B0F0-4B955300591F}"/>
              </a:ext>
            </a:extLst>
          </p:cNvPr>
          <p:cNvSpPr txBox="1"/>
          <p:nvPr/>
        </p:nvSpPr>
        <p:spPr>
          <a:xfrm>
            <a:off x="150812" y="6068427"/>
            <a:ext cx="443738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338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163">
            <a:extLst>
              <a:ext uri="{FF2B5EF4-FFF2-40B4-BE49-F238E27FC236}">
                <a16:creationId xmlns:a16="http://schemas.microsoft.com/office/drawing/2014/main" id="{97F70779-0FB4-4D13-9933-18A7142A0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C9FDF95E-BC42-458B-900C-0ED39FD6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96C47C77-BC71-465B-8B16-C27FF764F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9C9D7DE9-072C-4007-978E-925F5E6AA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C48D08DD-584A-4D31-99E6-1A16D6E17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CB24CE8B-7A6A-4B64-8A78-FA49AC5B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91F086CD-0318-46B7-97AC-CE844A0E2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093" name="Rectangle 171">
            <a:extLst>
              <a:ext uri="{FF2B5EF4-FFF2-40B4-BE49-F238E27FC236}">
                <a16:creationId xmlns:a16="http://schemas.microsoft.com/office/drawing/2014/main" id="{FB094530-6EC1-4817-855F-66806BEEC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73">
            <a:extLst>
              <a:ext uri="{FF2B5EF4-FFF2-40B4-BE49-F238E27FC236}">
                <a16:creationId xmlns:a16="http://schemas.microsoft.com/office/drawing/2014/main" id="{1E2061C7-1991-472E-B865-EBC43AC4D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picture containing table, building, chair, sitting&#10;&#10;Description automatically generated">
            <a:extLst>
              <a:ext uri="{FF2B5EF4-FFF2-40B4-BE49-F238E27FC236}">
                <a16:creationId xmlns:a16="http://schemas.microsoft.com/office/drawing/2014/main" id="{71BB98AB-BD64-4679-8A85-CC49E2839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8" r="11499" b="-1"/>
          <a:stretch/>
        </p:blipFill>
        <p:spPr bwMode="auto">
          <a:xfrm>
            <a:off x="643467" y="643467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pile of green plants&#10;&#10;Description automatically generated">
            <a:extLst>
              <a:ext uri="{FF2B5EF4-FFF2-40B4-BE49-F238E27FC236}">
                <a16:creationId xmlns:a16="http://schemas.microsoft.com/office/drawing/2014/main" id="{6C5DC75F-19B7-41BB-9304-9D313D756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3" r="11795" b="-1"/>
          <a:stretch/>
        </p:blipFill>
        <p:spPr bwMode="auto">
          <a:xfrm>
            <a:off x="6176433" y="656004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EA590B-6CE6-42EC-A00A-D4637AB44422}"/>
              </a:ext>
            </a:extLst>
          </p:cNvPr>
          <p:cNvSpPr txBox="1"/>
          <p:nvPr/>
        </p:nvSpPr>
        <p:spPr>
          <a:xfrm>
            <a:off x="150812" y="6068427"/>
            <a:ext cx="701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1599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B0D3-C796-4793-A8D6-C2F2909F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3497264" cy="107632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5520-9F53-4D23-B74F-0C20F681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385" y="1085849"/>
            <a:ext cx="10018713" cy="3124201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Stomatal density of leaves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height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Chlorophyll content of leaves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0E99C2-6D05-436E-9736-7C174537B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8" b="29028"/>
          <a:stretch/>
        </p:blipFill>
        <p:spPr bwMode="auto">
          <a:xfrm>
            <a:off x="2916238" y="3657601"/>
            <a:ext cx="38639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09E4B7-87AF-4082-805F-F5414293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6" t="1" r="21732" b="6227"/>
          <a:stretch/>
        </p:blipFill>
        <p:spPr bwMode="auto">
          <a:xfrm>
            <a:off x="6950294" y="210713"/>
            <a:ext cx="4552731" cy="462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690958-508D-4EF2-AE4E-264BC851A500}"/>
              </a:ext>
            </a:extLst>
          </p:cNvPr>
          <p:cNvCxnSpPr>
            <a:cxnSpLocks/>
          </p:cNvCxnSpPr>
          <p:nvPr/>
        </p:nvCxnSpPr>
        <p:spPr>
          <a:xfrm>
            <a:off x="4758431" y="2228295"/>
            <a:ext cx="3786129" cy="1429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379B81-4EEC-40CD-9E8A-914E628B2D29}"/>
              </a:ext>
            </a:extLst>
          </p:cNvPr>
          <p:cNvSpPr txBox="1"/>
          <p:nvPr/>
        </p:nvSpPr>
        <p:spPr>
          <a:xfrm>
            <a:off x="150811" y="6068427"/>
            <a:ext cx="683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225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DA70B0-CB26-40AE-9AAF-E63CAA1C42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3319" y="233025"/>
            <a:ext cx="7498386" cy="36325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666BBD-A73C-48B3-913C-08F605516451}"/>
              </a:ext>
            </a:extLst>
          </p:cNvPr>
          <p:cNvGrpSpPr/>
          <p:nvPr/>
        </p:nvGrpSpPr>
        <p:grpSpPr>
          <a:xfrm>
            <a:off x="1035000" y="4271489"/>
            <a:ext cx="10457600" cy="1995962"/>
            <a:chOff x="885754" y="4795364"/>
            <a:chExt cx="10457600" cy="199596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6AC9C2-7348-4CDB-83AA-A9169C101925}"/>
                </a:ext>
              </a:extLst>
            </p:cNvPr>
            <p:cNvSpPr/>
            <p:nvPr/>
          </p:nvSpPr>
          <p:spPr>
            <a:xfrm>
              <a:off x="885754" y="4795364"/>
              <a:ext cx="3736953" cy="8283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1A08CC-DD24-4E58-8880-780DF4F3A038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3" t="34495" r="41017" b="53045"/>
            <a:stretch/>
          </p:blipFill>
          <p:spPr bwMode="auto">
            <a:xfrm>
              <a:off x="993682" y="4833464"/>
              <a:ext cx="1146798" cy="733705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BCE036-6372-4F83-80B1-ED78AE5EA22E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52" t="34253" r="28074" b="53045"/>
            <a:stretch/>
          </p:blipFill>
          <p:spPr bwMode="auto">
            <a:xfrm>
              <a:off x="2204073" y="4833464"/>
              <a:ext cx="1146083" cy="733368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62C4488-D0A3-4EE1-9BE6-3CDEB96DF768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43" t="34374" r="15722" b="52924"/>
            <a:stretch/>
          </p:blipFill>
          <p:spPr bwMode="auto">
            <a:xfrm>
              <a:off x="3400893" y="4833464"/>
              <a:ext cx="1146083" cy="733368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4CE44C-E522-44A7-B3B1-08BE297632C1}"/>
                </a:ext>
              </a:extLst>
            </p:cNvPr>
            <p:cNvSpPr/>
            <p:nvPr/>
          </p:nvSpPr>
          <p:spPr>
            <a:xfrm>
              <a:off x="4248150" y="5790864"/>
              <a:ext cx="3736953" cy="10004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644EEF7-1452-413B-8469-87B1855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54" t="49012" r="41048" b="38044"/>
            <a:stretch/>
          </p:blipFill>
          <p:spPr bwMode="auto">
            <a:xfrm>
              <a:off x="4317117" y="5905220"/>
              <a:ext cx="1146083" cy="733368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C00F119-743E-4FC5-9803-459730442F7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90" t="49133" r="28074" b="38286"/>
            <a:stretch/>
          </p:blipFill>
          <p:spPr bwMode="auto">
            <a:xfrm>
              <a:off x="5516018" y="5905221"/>
              <a:ext cx="1146083" cy="733367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D09B729-D991-4845-9867-6662BD02B910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58" t="49049" r="15596" b="38548"/>
            <a:stretch/>
          </p:blipFill>
          <p:spPr bwMode="auto">
            <a:xfrm>
              <a:off x="6747610" y="5905220"/>
              <a:ext cx="1146083" cy="733367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EF9B45-75DA-4BB0-B1C0-81E0E225F19D}"/>
                </a:ext>
              </a:extLst>
            </p:cNvPr>
            <p:cNvSpPr/>
            <p:nvPr/>
          </p:nvSpPr>
          <p:spPr>
            <a:xfrm>
              <a:off x="7606401" y="4795364"/>
              <a:ext cx="3736953" cy="8283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9FE5B96-A53A-46FB-BAB8-9017371D51E8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00" t="65623" r="41242" b="23206"/>
            <a:stretch/>
          </p:blipFill>
          <p:spPr bwMode="auto">
            <a:xfrm>
              <a:off x="7743014" y="4833464"/>
              <a:ext cx="1146083" cy="733368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FCE4E2-8A8E-42BA-A969-02084CF880CA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34" t="65736" r="28151" b="23206"/>
            <a:stretch/>
          </p:blipFill>
          <p:spPr bwMode="auto">
            <a:xfrm>
              <a:off x="8938075" y="4833464"/>
              <a:ext cx="1146083" cy="733370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F7FCFD9-98B1-41A3-9170-4B5811C4CD3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38" t="65510" r="15332" b="23206"/>
            <a:stretch/>
          </p:blipFill>
          <p:spPr bwMode="auto">
            <a:xfrm>
              <a:off x="10133136" y="4833463"/>
              <a:ext cx="1146083" cy="733371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243017-CBD7-4DC1-BD80-6371048F0F85}"/>
              </a:ext>
            </a:extLst>
          </p:cNvPr>
          <p:cNvSpPr txBox="1"/>
          <p:nvPr/>
        </p:nvSpPr>
        <p:spPr>
          <a:xfrm>
            <a:off x="150812" y="6068427"/>
            <a:ext cx="692567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222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15397-DDAF-42D2-BFAE-2B68B779D5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3319" y="233025"/>
            <a:ext cx="7498386" cy="36325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B1F1E2F-6D87-4946-B825-BA7A3C42AB0A}"/>
              </a:ext>
            </a:extLst>
          </p:cNvPr>
          <p:cNvGrpSpPr/>
          <p:nvPr/>
        </p:nvGrpSpPr>
        <p:grpSpPr>
          <a:xfrm>
            <a:off x="1035000" y="4271489"/>
            <a:ext cx="10457600" cy="1995962"/>
            <a:chOff x="885754" y="4795364"/>
            <a:chExt cx="10457600" cy="19959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717C8E-5150-4EC4-B715-3B0F6F156498}"/>
                </a:ext>
              </a:extLst>
            </p:cNvPr>
            <p:cNvSpPr/>
            <p:nvPr/>
          </p:nvSpPr>
          <p:spPr>
            <a:xfrm>
              <a:off x="885754" y="4795364"/>
              <a:ext cx="3736953" cy="8283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FD89EA-C7CB-4B74-8605-6C4D8EDB1028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3" t="34495" r="41017" b="53045"/>
            <a:stretch/>
          </p:blipFill>
          <p:spPr bwMode="auto">
            <a:xfrm>
              <a:off x="993682" y="4833464"/>
              <a:ext cx="1146798" cy="733705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1ABE12-326B-421B-A245-A356C05BB0CF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52" t="34253" r="28074" b="53045"/>
            <a:stretch/>
          </p:blipFill>
          <p:spPr bwMode="auto">
            <a:xfrm>
              <a:off x="2204073" y="4833464"/>
              <a:ext cx="1146083" cy="733368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621BF6-55D0-4894-9E1D-20E4C411E57D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43" t="34374" r="15722" b="52924"/>
            <a:stretch/>
          </p:blipFill>
          <p:spPr bwMode="auto">
            <a:xfrm>
              <a:off x="3400893" y="4833464"/>
              <a:ext cx="1146083" cy="733368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4D026-8B89-4C69-9A8B-E8587F44B805}"/>
                </a:ext>
              </a:extLst>
            </p:cNvPr>
            <p:cNvSpPr/>
            <p:nvPr/>
          </p:nvSpPr>
          <p:spPr>
            <a:xfrm>
              <a:off x="4248150" y="5790864"/>
              <a:ext cx="3736953" cy="10004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618C85-26C5-4CB5-877D-F63F0E0FC6C6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54" t="49012" r="41048" b="38044"/>
            <a:stretch/>
          </p:blipFill>
          <p:spPr bwMode="auto">
            <a:xfrm>
              <a:off x="4317117" y="5905220"/>
              <a:ext cx="1146083" cy="733368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CCB899-EE75-4C28-80C7-005625616621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90" t="49133" r="28074" b="38286"/>
            <a:stretch/>
          </p:blipFill>
          <p:spPr bwMode="auto">
            <a:xfrm>
              <a:off x="5516018" y="5905221"/>
              <a:ext cx="1146083" cy="733367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F03499-BBC9-4C38-B959-E02BA8C936CA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58" t="49049" r="15596" b="38548"/>
            <a:stretch/>
          </p:blipFill>
          <p:spPr bwMode="auto">
            <a:xfrm>
              <a:off x="6747610" y="5905220"/>
              <a:ext cx="1146083" cy="733367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217CFB-CB48-4F26-9E8D-F3B91D49F17B}"/>
                </a:ext>
              </a:extLst>
            </p:cNvPr>
            <p:cNvSpPr/>
            <p:nvPr/>
          </p:nvSpPr>
          <p:spPr>
            <a:xfrm>
              <a:off x="7606401" y="4795364"/>
              <a:ext cx="3736953" cy="8283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594E71-B589-4398-81A5-1A95E7D710D9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00" t="65623" r="41242" b="23206"/>
            <a:stretch/>
          </p:blipFill>
          <p:spPr bwMode="auto">
            <a:xfrm>
              <a:off x="7743014" y="4833464"/>
              <a:ext cx="1146083" cy="733368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C26821-EAD9-45E7-9C04-AE09149B6C18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34" t="65736" r="28151" b="23206"/>
            <a:stretch/>
          </p:blipFill>
          <p:spPr bwMode="auto">
            <a:xfrm>
              <a:off x="8938075" y="4833464"/>
              <a:ext cx="1146083" cy="733370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7C3036A-CE26-4A9F-948D-27D490434048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38" t="65510" r="15332" b="23206"/>
            <a:stretch/>
          </p:blipFill>
          <p:spPr bwMode="auto">
            <a:xfrm>
              <a:off x="10133136" y="4833463"/>
              <a:ext cx="1146083" cy="733371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F1B950C-071C-4A2D-83AD-740F2C0EE822}"/>
              </a:ext>
            </a:extLst>
          </p:cNvPr>
          <p:cNvSpPr/>
          <p:nvPr/>
        </p:nvSpPr>
        <p:spPr>
          <a:xfrm>
            <a:off x="4992471" y="548300"/>
            <a:ext cx="2763175" cy="26622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E11C6-94D9-4325-9F69-E736E44649E2}"/>
              </a:ext>
            </a:extLst>
          </p:cNvPr>
          <p:cNvSpPr txBox="1"/>
          <p:nvPr/>
        </p:nvSpPr>
        <p:spPr>
          <a:xfrm>
            <a:off x="150811" y="6068427"/>
            <a:ext cx="701445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8618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B0B5C-83D8-44A8-AACA-ED299ED5AF8D}"/>
              </a:ext>
            </a:extLst>
          </p:cNvPr>
          <p:cNvSpPr/>
          <p:nvPr/>
        </p:nvSpPr>
        <p:spPr>
          <a:xfrm>
            <a:off x="2234873" y="4392036"/>
            <a:ext cx="9408487" cy="1846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7D768-3729-4CCC-9349-DABD574A0E6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4" t="49012" r="41048" b="38044"/>
          <a:stretch/>
        </p:blipFill>
        <p:spPr bwMode="auto">
          <a:xfrm>
            <a:off x="2579521" y="4531360"/>
            <a:ext cx="2407217" cy="1550774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8B6B2-1D39-45E2-B13E-47D715C71DB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0" t="49133" r="28074" b="38286"/>
          <a:stretch/>
        </p:blipFill>
        <p:spPr bwMode="auto">
          <a:xfrm>
            <a:off x="5805802" y="4531363"/>
            <a:ext cx="2407217" cy="1550771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23E06-E296-423E-9BBD-C49F644265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8" t="49049" r="15596" b="38548"/>
          <a:stretch/>
        </p:blipFill>
        <p:spPr bwMode="auto">
          <a:xfrm>
            <a:off x="8957448" y="4531360"/>
            <a:ext cx="2407217" cy="1550771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2A9D2D-5FB4-47BD-839B-C712FD10EE11}"/>
              </a:ext>
            </a:extLst>
          </p:cNvPr>
          <p:cNvGrpSpPr/>
          <p:nvPr/>
        </p:nvGrpSpPr>
        <p:grpSpPr>
          <a:xfrm>
            <a:off x="2234873" y="450890"/>
            <a:ext cx="2813015" cy="3255946"/>
            <a:chOff x="5203549" y="247165"/>
            <a:chExt cx="2813015" cy="32559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D65809-3DE4-46EF-AFFE-F745317702C3}"/>
                </a:ext>
              </a:extLst>
            </p:cNvPr>
            <p:cNvPicPr/>
            <p:nvPr/>
          </p:nvPicPr>
          <p:blipFill rotWithShape="1">
            <a:blip r:embed="rId3"/>
            <a:srcRect l="37106" t="10367" r="32992"/>
            <a:stretch/>
          </p:blipFill>
          <p:spPr>
            <a:xfrm>
              <a:off x="5774405" y="247165"/>
              <a:ext cx="2242159" cy="32559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B0AE96-4D2F-46F0-AA3E-6F53B918FF36}"/>
                </a:ext>
              </a:extLst>
            </p:cNvPr>
            <p:cNvPicPr/>
            <p:nvPr/>
          </p:nvPicPr>
          <p:blipFill rotWithShape="1">
            <a:blip r:embed="rId3"/>
            <a:srcRect t="10367" r="92387"/>
            <a:stretch/>
          </p:blipFill>
          <p:spPr>
            <a:xfrm>
              <a:off x="5203549" y="247165"/>
              <a:ext cx="570856" cy="32559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9030B2-3234-4350-B712-755C9C2FFB77}"/>
              </a:ext>
            </a:extLst>
          </p:cNvPr>
          <p:cNvSpPr txBox="1"/>
          <p:nvPr/>
        </p:nvSpPr>
        <p:spPr>
          <a:xfrm>
            <a:off x="7009411" y="1309881"/>
            <a:ext cx="5108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root space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Kharkina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more nutrients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(Hu &amp;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Schmidhalter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2005)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(Copenhaver-Parry &amp; Cannon 2016)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97063-40A7-4602-8E6F-984175CB5A3F}"/>
              </a:ext>
            </a:extLst>
          </p:cNvPr>
          <p:cNvSpPr txBox="1"/>
          <p:nvPr/>
        </p:nvSpPr>
        <p:spPr>
          <a:xfrm>
            <a:off x="5591638" y="526972"/>
            <a:ext cx="638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 with no barrier have;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24059-6DE8-410E-8413-016381A9A168}"/>
              </a:ext>
            </a:extLst>
          </p:cNvPr>
          <p:cNvSpPr txBox="1"/>
          <p:nvPr/>
        </p:nvSpPr>
        <p:spPr>
          <a:xfrm>
            <a:off x="150811" y="6068427"/>
            <a:ext cx="745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9036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7E04-F6B1-46D8-A232-53CA73FD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902" y="126506"/>
            <a:ext cx="3522694" cy="850037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C68C5-10EB-4240-9D7D-3F8F88AE513B}"/>
              </a:ext>
            </a:extLst>
          </p:cNvPr>
          <p:cNvSpPr txBox="1"/>
          <p:nvPr/>
        </p:nvSpPr>
        <p:spPr>
          <a:xfrm>
            <a:off x="1997475" y="1695636"/>
            <a:ext cx="362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height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result was mirrored in plant height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8651A-8E21-4472-8172-8A326BB395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5320" y="3153069"/>
            <a:ext cx="5486400" cy="2559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1B9BB-E41D-40D5-ACBD-B8CB5083BC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05600" y="3153069"/>
            <a:ext cx="5486400" cy="2559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EB2A7B-63D8-4E0A-BA23-46EB8A762533}"/>
              </a:ext>
            </a:extLst>
          </p:cNvPr>
          <p:cNvSpPr txBox="1"/>
          <p:nvPr/>
        </p:nvSpPr>
        <p:spPr>
          <a:xfrm>
            <a:off x="7637755" y="1695636"/>
            <a:ext cx="362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chlorophyll content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Contrastingly, leaf chlorophyll content did not show the effects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E29285-421E-4A47-8F80-DCAF80C7419F}"/>
              </a:ext>
            </a:extLst>
          </p:cNvPr>
          <p:cNvSpPr/>
          <p:nvPr/>
        </p:nvSpPr>
        <p:spPr>
          <a:xfrm>
            <a:off x="4731798" y="3746377"/>
            <a:ext cx="1819921" cy="21483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9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A724-378E-4186-86B7-B906042D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2639"/>
            <a:ext cx="10018713" cy="371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finds no evidence for plant communication over irradiance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treatments may have overridden changes in growth caused by any communication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conclude there was no irradiance signalling as no test for any communication were made (Mycorrhization or Labelling experiment)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1DDB2-112E-4BF7-8BBE-8DB23A85FD3C}"/>
              </a:ext>
            </a:extLst>
          </p:cNvPr>
          <p:cNvSpPr txBox="1"/>
          <p:nvPr/>
        </p:nvSpPr>
        <p:spPr>
          <a:xfrm>
            <a:off x="1619250" y="134155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do plants communicate over irradiance?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FE511-0917-43CD-BF1A-B29D26B8EB60}"/>
              </a:ext>
            </a:extLst>
          </p:cNvPr>
          <p:cNvSpPr txBox="1"/>
          <p:nvPr/>
        </p:nvSpPr>
        <p:spPr>
          <a:xfrm>
            <a:off x="150812" y="6068427"/>
            <a:ext cx="701444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8532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D760-8470-4657-94E4-B073515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2965769" cy="80772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E936-2CE4-43FA-8031-F25988C3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160" y="924560"/>
            <a:ext cx="8310337" cy="5466080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Jury is still out over on irradiance signalling between plants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Bob, Bob keeps his treatments identical apart from the factors he’s testing. Bob is good, be like Bob.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firm conclusions, about irradiance signalling, to made, verification tests needed.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15A6E9-5B9B-416A-8BC7-F0B744FCA10E}"/>
              </a:ext>
            </a:extLst>
          </p:cNvPr>
          <p:cNvGrpSpPr/>
          <p:nvPr/>
        </p:nvGrpSpPr>
        <p:grpSpPr>
          <a:xfrm>
            <a:off x="9475040" y="3077872"/>
            <a:ext cx="2080577" cy="2068167"/>
            <a:chOff x="8296480" y="3118512"/>
            <a:chExt cx="2080577" cy="20681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FCDCAD-9B15-4489-9E21-F1DFD4769832}"/>
                </a:ext>
              </a:extLst>
            </p:cNvPr>
            <p:cNvGrpSpPr/>
            <p:nvPr/>
          </p:nvGrpSpPr>
          <p:grpSpPr>
            <a:xfrm>
              <a:off x="8296480" y="3118512"/>
              <a:ext cx="2080577" cy="2068167"/>
              <a:chOff x="8296480" y="3118512"/>
              <a:chExt cx="2080577" cy="2068167"/>
            </a:xfrm>
          </p:grpSpPr>
          <p:pic>
            <p:nvPicPr>
              <p:cNvPr id="5" name="Picture 2" descr="Please, be like bob - Imgflip">
                <a:extLst>
                  <a:ext uri="{FF2B5EF4-FFF2-40B4-BE49-F238E27FC236}">
                    <a16:creationId xmlns:a16="http://schemas.microsoft.com/office/drawing/2014/main" id="{3F2069C8-ED5D-4CE8-AB29-7E85A1B46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6480" y="3118512"/>
                <a:ext cx="2080577" cy="2068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71B6BB-C3A8-4D75-8F2A-F1D0481D045A}"/>
                  </a:ext>
                </a:extLst>
              </p:cNvPr>
              <p:cNvSpPr/>
              <p:nvPr/>
            </p:nvSpPr>
            <p:spPr>
              <a:xfrm>
                <a:off x="8385697" y="3658712"/>
                <a:ext cx="1168400" cy="1097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E882AD-98FC-47EF-983F-5E39A3373C6A}"/>
                </a:ext>
              </a:extLst>
            </p:cNvPr>
            <p:cNvSpPr txBox="1"/>
            <p:nvPr/>
          </p:nvSpPr>
          <p:spPr>
            <a:xfrm>
              <a:off x="8385697" y="3574336"/>
              <a:ext cx="134112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Berlin Sans FB Demi" panose="020E0802020502020306" pitchFamily="34" charset="0"/>
                  <a:cs typeface="Times New Roman" panose="02020603050405020304" pitchFamily="18" charset="0"/>
                </a:rPr>
                <a:t>Bob keeps his treatments identical apart from the factors he’s testing. </a:t>
              </a:r>
            </a:p>
            <a:p>
              <a:r>
                <a:rPr lang="en-GB" sz="1100" dirty="0">
                  <a:latin typeface="Berlin Sans FB Demi" panose="020E0802020502020306" pitchFamily="34" charset="0"/>
                  <a:cs typeface="Times New Roman" panose="02020603050405020304" pitchFamily="18" charset="0"/>
                </a:rPr>
                <a:t>Bob is good.</a:t>
              </a:r>
              <a:endParaRPr lang="en-GB" sz="1100" dirty="0">
                <a:latin typeface="Berlin Sans FB Demi" panose="020E0802020502020306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33A368-5C1B-4CDF-8442-6186331F53F1}"/>
              </a:ext>
            </a:extLst>
          </p:cNvPr>
          <p:cNvSpPr txBox="1"/>
          <p:nvPr/>
        </p:nvSpPr>
        <p:spPr>
          <a:xfrm>
            <a:off x="150811" y="6068427"/>
            <a:ext cx="745833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5250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7AC46-B8F4-40CA-B816-C3172027C8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7938" y="3225800"/>
            <a:ext cx="3225303" cy="1091441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19B84AF-32B1-44DE-B66F-3134C449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3337" y="1657505"/>
            <a:ext cx="3225303" cy="10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745B1-08D2-4A27-8FE6-E95643C92D90}"/>
              </a:ext>
            </a:extLst>
          </p:cNvPr>
          <p:cNvSpPr txBox="1"/>
          <p:nvPr/>
        </p:nvSpPr>
        <p:spPr>
          <a:xfrm>
            <a:off x="1564809" y="1657505"/>
            <a:ext cx="5453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Mycorrhizal systems for part funding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Paul Thomas for his time and expertise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Alistair Jump for his patience and lessons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Luc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Bussiere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Dr Brad Duthie for aid in statistical matters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2315-A486-4FCA-9F8B-F8129A76110F}"/>
              </a:ext>
            </a:extLst>
          </p:cNvPr>
          <p:cNvSpPr txBox="1"/>
          <p:nvPr/>
        </p:nvSpPr>
        <p:spPr>
          <a:xfrm>
            <a:off x="1564809" y="78201"/>
            <a:ext cx="4175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D0356-5388-4CB4-ABBD-A240267BD744}"/>
              </a:ext>
            </a:extLst>
          </p:cNvPr>
          <p:cNvSpPr txBox="1"/>
          <p:nvPr/>
        </p:nvSpPr>
        <p:spPr>
          <a:xfrm>
            <a:off x="150811" y="6068427"/>
            <a:ext cx="692567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29019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041BB002-6AB2-4FED-ABE5-3BBB1DA8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7289" y="165728"/>
            <a:ext cx="1616097" cy="17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C0E057-142F-47F0-8682-64AD8FBB77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7289" y="2123339"/>
            <a:ext cx="1616097" cy="50749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BBC5AA-CC74-42C7-88B6-E02FB20E28A0}"/>
              </a:ext>
            </a:extLst>
          </p:cNvPr>
          <p:cNvSpPr txBox="1"/>
          <p:nvPr/>
        </p:nvSpPr>
        <p:spPr>
          <a:xfrm>
            <a:off x="1159556" y="245902"/>
            <a:ext cx="589033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  <a:p>
            <a:pPr algn="ctr"/>
            <a:endParaRPr lang="en-GB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Honours Project 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Biology degree</a:t>
            </a:r>
          </a:p>
          <a:p>
            <a:pPr algn="ctr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Professor Alistair Jump</a:t>
            </a:r>
          </a:p>
          <a:p>
            <a:pPr algn="ctr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partnership with Mycorrhizal systems Ltd.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Working with founder Dr Paul Thomas 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Mycorrhizal Systems Ltd | Worldwide Truffle Plantation ...">
            <a:extLst>
              <a:ext uri="{FF2B5EF4-FFF2-40B4-BE49-F238E27FC236}">
                <a16:creationId xmlns:a16="http://schemas.microsoft.com/office/drawing/2014/main" id="{46F26B5D-B848-47EC-9101-DF42853D7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3287" y="165728"/>
            <a:ext cx="1494889" cy="17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B1CABE4-EC60-4671-81DC-7A2147706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3287" y="2123339"/>
            <a:ext cx="1499676" cy="5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F261BB1-8972-4781-B7E1-9DAB4007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82" y="3848265"/>
            <a:ext cx="3637281" cy="27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F47CE-C9B4-4E49-98E7-B3F586D63582}"/>
              </a:ext>
            </a:extLst>
          </p:cNvPr>
          <p:cNvSpPr txBox="1"/>
          <p:nvPr/>
        </p:nvSpPr>
        <p:spPr>
          <a:xfrm>
            <a:off x="6390640" y="3636681"/>
            <a:ext cx="577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novel lines of plant communication and the role of mycorrhizae in this interaction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B939F-095D-405E-A745-A58809D66B89}"/>
              </a:ext>
            </a:extLst>
          </p:cNvPr>
          <p:cNvSpPr txBox="1"/>
          <p:nvPr/>
        </p:nvSpPr>
        <p:spPr>
          <a:xfrm>
            <a:off x="150812" y="6068427"/>
            <a:ext cx="443738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45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D8D3-FA3D-47D8-B8E8-7F75E9B7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18415-5062-44EF-A380-0AFD6FF91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776088"/>
              </p:ext>
            </p:extLst>
          </p:nvPr>
        </p:nvGraphicFramePr>
        <p:xfrm>
          <a:off x="1760705" y="2072640"/>
          <a:ext cx="9742319" cy="371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ABDC783-C8DE-409A-8230-0F9F5764E9E0}"/>
              </a:ext>
            </a:extLst>
          </p:cNvPr>
          <p:cNvGrpSpPr/>
          <p:nvPr/>
        </p:nvGrpSpPr>
        <p:grpSpPr>
          <a:xfrm>
            <a:off x="4973150" y="2567642"/>
            <a:ext cx="1375255" cy="1747820"/>
            <a:chOff x="4813346" y="2567642"/>
            <a:chExt cx="1375255" cy="1747820"/>
          </a:xfrm>
        </p:grpSpPr>
        <p:pic>
          <p:nvPicPr>
            <p:cNvPr id="6" name="Picture 2" descr="Uncategorized | key design development – pro1 | Page 2">
              <a:extLst>
                <a:ext uri="{FF2B5EF4-FFF2-40B4-BE49-F238E27FC236}">
                  <a16:creationId xmlns:a16="http://schemas.microsoft.com/office/drawing/2014/main" id="{208D95EE-9C7B-4197-BF3D-E1587F7E0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94" y="3674345"/>
              <a:ext cx="1050210" cy="641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Tritrophic interactions in plant defense - Wikipedia">
              <a:extLst>
                <a:ext uri="{FF2B5EF4-FFF2-40B4-BE49-F238E27FC236}">
                  <a16:creationId xmlns:a16="http://schemas.microsoft.com/office/drawing/2014/main" id="{A7B2198A-1CE3-4D53-9A11-CCD4DA141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31777">
              <a:off x="5333891" y="2628911"/>
              <a:ext cx="518438" cy="39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Volatile Organic Compounds Stock Images, Royalty-Free ...">
              <a:extLst>
                <a:ext uri="{FF2B5EF4-FFF2-40B4-BE49-F238E27FC236}">
                  <a16:creationId xmlns:a16="http://schemas.microsoft.com/office/drawing/2014/main" id="{100FE87F-8343-4B10-B337-567E556493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362" b="89362" l="7556" r="94889">
                          <a14:foregroundMark x1="12889" y1="22553" x2="12889" y2="22553"/>
                          <a14:foregroundMark x1="7556" y1="20426" x2="7556" y2="20426"/>
                          <a14:foregroundMark x1="42222" y1="9574" x2="42222" y2="9574"/>
                          <a14:foregroundMark x1="90222" y1="68085" x2="90222" y2="68085"/>
                          <a14:foregroundMark x1="91778" y1="68723" x2="91778" y2="68723"/>
                          <a14:foregroundMark x1="94889" y1="67447" x2="94889" y2="67447"/>
                          <a14:foregroundMark x1="70889" y1="83191" x2="70889" y2="83191"/>
                          <a14:foregroundMark x1="72889" y1="86170" x2="72889" y2="85745"/>
                          <a14:foregroundMark x1="73333" y1="82766" x2="73333" y2="82340"/>
                          <a14:foregroundMark x1="72889" y1="89362" x2="72889" y2="89362"/>
                          <a14:backgroundMark x1="24889" y1="47872" x2="24889" y2="47872"/>
                          <a14:backgroundMark x1="24444" y1="48085" x2="24444" y2="48085"/>
                          <a14:backgroundMark x1="76667" y1="50851" x2="76667" y2="50851"/>
                          <a14:backgroundMark x1="23556" y1="47660" x2="23556" y2="476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70"/>
            <a:stretch/>
          </p:blipFill>
          <p:spPr bwMode="auto">
            <a:xfrm>
              <a:off x="5830262" y="2629752"/>
              <a:ext cx="358339" cy="351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c 8">
              <a:extLst>
                <a:ext uri="{FF2B5EF4-FFF2-40B4-BE49-F238E27FC236}">
                  <a16:creationId xmlns:a16="http://schemas.microsoft.com/office/drawing/2014/main" id="{4628B650-FC9D-40C3-894E-CEC48FB6FB38}"/>
                </a:ext>
              </a:extLst>
            </p:cNvPr>
            <p:cNvSpPr/>
            <p:nvPr/>
          </p:nvSpPr>
          <p:spPr>
            <a:xfrm rot="13862452">
              <a:off x="4972274" y="3047071"/>
              <a:ext cx="330896" cy="40011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4CA8C7E0-64FB-4155-9BD7-A42136C5F736}"/>
                </a:ext>
              </a:extLst>
            </p:cNvPr>
            <p:cNvSpPr/>
            <p:nvPr/>
          </p:nvSpPr>
          <p:spPr>
            <a:xfrm rot="13832642">
              <a:off x="4905193" y="2861903"/>
              <a:ext cx="675351" cy="77240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A6284705-3F4A-4D54-B45C-BFDF29927643}"/>
                </a:ext>
              </a:extLst>
            </p:cNvPr>
            <p:cNvSpPr/>
            <p:nvPr/>
          </p:nvSpPr>
          <p:spPr>
            <a:xfrm rot="14485208">
              <a:off x="4736354" y="2866189"/>
              <a:ext cx="1181593" cy="1027609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A89D5D-9DE1-42EA-9856-FD58BFC3D07E}"/>
              </a:ext>
            </a:extLst>
          </p:cNvPr>
          <p:cNvSpPr txBox="1"/>
          <p:nvPr/>
        </p:nvSpPr>
        <p:spPr>
          <a:xfrm>
            <a:off x="4466747" y="4492924"/>
            <a:ext cx="221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plants talk about and how?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629C8-7874-40BE-AC23-29249316AC88}"/>
              </a:ext>
            </a:extLst>
          </p:cNvPr>
          <p:cNvSpPr txBox="1"/>
          <p:nvPr/>
        </p:nvSpPr>
        <p:spPr>
          <a:xfrm>
            <a:off x="1912554" y="4491267"/>
            <a:ext cx="2442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understanding plant communication important?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A4C11-DBB2-43DF-B29C-623585A8122B}"/>
              </a:ext>
            </a:extLst>
          </p:cNvPr>
          <p:cNvSpPr txBox="1"/>
          <p:nvPr/>
        </p:nvSpPr>
        <p:spPr>
          <a:xfrm>
            <a:off x="6797992" y="4491267"/>
            <a:ext cx="232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lines of communication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1E06E-F7CD-4DF9-96C0-CE5421C725C8}"/>
              </a:ext>
            </a:extLst>
          </p:cNvPr>
          <p:cNvSpPr txBox="1"/>
          <p:nvPr/>
        </p:nvSpPr>
        <p:spPr>
          <a:xfrm>
            <a:off x="8758514" y="4491267"/>
            <a:ext cx="310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pic>
        <p:nvPicPr>
          <p:cNvPr id="16" name="Graphic 15" descr="Chat">
            <a:extLst>
              <a:ext uri="{FF2B5EF4-FFF2-40B4-BE49-F238E27FC236}">
                <a16:creationId xmlns:a16="http://schemas.microsoft.com/office/drawing/2014/main" id="{225BF932-92F1-45CC-AF18-66D3A8FAB9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727734" y="2673216"/>
            <a:ext cx="467156" cy="4298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3A219C-4375-4D87-A5E8-93B993CE5199}"/>
              </a:ext>
            </a:extLst>
          </p:cNvPr>
          <p:cNvSpPr txBox="1"/>
          <p:nvPr/>
        </p:nvSpPr>
        <p:spPr>
          <a:xfrm>
            <a:off x="150812" y="6068427"/>
            <a:ext cx="443738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260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98A2-F707-4EDF-A4B8-EF899FE6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80975"/>
            <a:ext cx="10018713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 to understand plant interactions?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06BA8-BE38-4190-8ACC-F4389DBB2701}"/>
              </a:ext>
            </a:extLst>
          </p:cNvPr>
          <p:cNvSpPr txBox="1"/>
          <p:nvPr/>
        </p:nvSpPr>
        <p:spPr>
          <a:xfrm>
            <a:off x="6502877" y="1571624"/>
            <a:ext cx="4602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Forestry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succession affected by allelochemicals 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Koocheki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some mature old growth trees ‘mother trees’ which aid the recruitment of new saplings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4E3AB-4755-4BCE-9312-553B0578D291}"/>
              </a:ext>
            </a:extLst>
          </p:cNvPr>
          <p:cNvSpPr txBox="1"/>
          <p:nvPr/>
        </p:nvSpPr>
        <p:spPr>
          <a:xfrm>
            <a:off x="1900397" y="1571624"/>
            <a:ext cx="46024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Intercropping (Ashraf et al.,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Allelochemicals (negative effects, germination, crop productivity)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modelling (Yield prediction and process optimisation)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68FD88-2CE0-418D-A3C9-98BCD8EFB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64" y="4772500"/>
            <a:ext cx="3115945" cy="196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F623859-AC23-4761-90D2-A2FD1E48C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6" b="19403"/>
          <a:stretch/>
        </p:blipFill>
        <p:spPr bwMode="auto">
          <a:xfrm>
            <a:off x="6191569" y="4820921"/>
            <a:ext cx="5629166" cy="14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BB41B1-D568-4473-B019-D72EF28DA1ED}"/>
              </a:ext>
            </a:extLst>
          </p:cNvPr>
          <p:cNvSpPr txBox="1"/>
          <p:nvPr/>
        </p:nvSpPr>
        <p:spPr>
          <a:xfrm>
            <a:off x="150812" y="6068427"/>
            <a:ext cx="443738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44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D3477C0-55D3-4A85-B7E3-646B51C2D155}"/>
              </a:ext>
            </a:extLst>
          </p:cNvPr>
          <p:cNvSpPr/>
          <p:nvPr/>
        </p:nvSpPr>
        <p:spPr>
          <a:xfrm>
            <a:off x="9224148" y="4257040"/>
            <a:ext cx="2043292" cy="1127760"/>
          </a:xfrm>
          <a:custGeom>
            <a:avLst/>
            <a:gdLst>
              <a:gd name="connsiteX0" fmla="*/ 773292 w 2043292"/>
              <a:gd name="connsiteY0" fmla="*/ 30480 h 1127760"/>
              <a:gd name="connsiteX1" fmla="*/ 752972 w 2043292"/>
              <a:gd name="connsiteY1" fmla="*/ 81280 h 1127760"/>
              <a:gd name="connsiteX2" fmla="*/ 732652 w 2043292"/>
              <a:gd name="connsiteY2" fmla="*/ 142240 h 1127760"/>
              <a:gd name="connsiteX3" fmla="*/ 763132 w 2043292"/>
              <a:gd name="connsiteY3" fmla="*/ 274320 h 1127760"/>
              <a:gd name="connsiteX4" fmla="*/ 773292 w 2043292"/>
              <a:gd name="connsiteY4" fmla="*/ 304800 h 1127760"/>
              <a:gd name="connsiteX5" fmla="*/ 783452 w 2043292"/>
              <a:gd name="connsiteY5" fmla="*/ 335280 h 1127760"/>
              <a:gd name="connsiteX6" fmla="*/ 671692 w 2043292"/>
              <a:gd name="connsiteY6" fmla="*/ 365760 h 1127760"/>
              <a:gd name="connsiteX7" fmla="*/ 600572 w 2043292"/>
              <a:gd name="connsiteY7" fmla="*/ 345440 h 1127760"/>
              <a:gd name="connsiteX8" fmla="*/ 539612 w 2043292"/>
              <a:gd name="connsiteY8" fmla="*/ 294640 h 1127760"/>
              <a:gd name="connsiteX9" fmla="*/ 519292 w 2043292"/>
              <a:gd name="connsiteY9" fmla="*/ 264160 h 1127760"/>
              <a:gd name="connsiteX10" fmla="*/ 509132 w 2043292"/>
              <a:gd name="connsiteY10" fmla="*/ 233680 h 1127760"/>
              <a:gd name="connsiteX11" fmla="*/ 478652 w 2043292"/>
              <a:gd name="connsiteY11" fmla="*/ 213360 h 1127760"/>
              <a:gd name="connsiteX12" fmla="*/ 417692 w 2043292"/>
              <a:gd name="connsiteY12" fmla="*/ 193040 h 1127760"/>
              <a:gd name="connsiteX13" fmla="*/ 366892 w 2043292"/>
              <a:gd name="connsiteY13" fmla="*/ 203200 h 1127760"/>
              <a:gd name="connsiteX14" fmla="*/ 356732 w 2043292"/>
              <a:gd name="connsiteY14" fmla="*/ 325120 h 1127760"/>
              <a:gd name="connsiteX15" fmla="*/ 407532 w 2043292"/>
              <a:gd name="connsiteY15" fmla="*/ 416560 h 1127760"/>
              <a:gd name="connsiteX16" fmla="*/ 438012 w 2043292"/>
              <a:gd name="connsiteY16" fmla="*/ 436880 h 1127760"/>
              <a:gd name="connsiteX17" fmla="*/ 438012 w 2043292"/>
              <a:gd name="connsiteY17" fmla="*/ 538480 h 1127760"/>
              <a:gd name="connsiteX18" fmla="*/ 407532 w 2043292"/>
              <a:gd name="connsiteY18" fmla="*/ 568960 h 1127760"/>
              <a:gd name="connsiteX19" fmla="*/ 326252 w 2043292"/>
              <a:gd name="connsiteY19" fmla="*/ 558800 h 1127760"/>
              <a:gd name="connsiteX20" fmla="*/ 285612 w 2043292"/>
              <a:gd name="connsiteY20" fmla="*/ 497840 h 1127760"/>
              <a:gd name="connsiteX21" fmla="*/ 255132 w 2043292"/>
              <a:gd name="connsiteY21" fmla="*/ 477520 h 1127760"/>
              <a:gd name="connsiteX22" fmla="*/ 214492 w 2043292"/>
              <a:gd name="connsiteY22" fmla="*/ 426720 h 1127760"/>
              <a:gd name="connsiteX23" fmla="*/ 173852 w 2043292"/>
              <a:gd name="connsiteY23" fmla="*/ 365760 h 1127760"/>
              <a:gd name="connsiteX24" fmla="*/ 82412 w 2043292"/>
              <a:gd name="connsiteY24" fmla="*/ 294640 h 1127760"/>
              <a:gd name="connsiteX25" fmla="*/ 51932 w 2043292"/>
              <a:gd name="connsiteY25" fmla="*/ 284480 h 1127760"/>
              <a:gd name="connsiteX26" fmla="*/ 21452 w 2043292"/>
              <a:gd name="connsiteY26" fmla="*/ 294640 h 1127760"/>
              <a:gd name="connsiteX27" fmla="*/ 11292 w 2043292"/>
              <a:gd name="connsiteY27" fmla="*/ 396240 h 1127760"/>
              <a:gd name="connsiteX28" fmla="*/ 21452 w 2043292"/>
              <a:gd name="connsiteY28" fmla="*/ 436880 h 1127760"/>
              <a:gd name="connsiteX29" fmla="*/ 92572 w 2043292"/>
              <a:gd name="connsiteY29" fmla="*/ 528320 h 1127760"/>
              <a:gd name="connsiteX30" fmla="*/ 153532 w 2043292"/>
              <a:gd name="connsiteY30" fmla="*/ 568960 h 1127760"/>
              <a:gd name="connsiteX31" fmla="*/ 214492 w 2043292"/>
              <a:gd name="connsiteY31" fmla="*/ 599440 h 1127760"/>
              <a:gd name="connsiteX32" fmla="*/ 387212 w 2043292"/>
              <a:gd name="connsiteY32" fmla="*/ 589280 h 1127760"/>
              <a:gd name="connsiteX33" fmla="*/ 448172 w 2043292"/>
              <a:gd name="connsiteY33" fmla="*/ 568960 h 1127760"/>
              <a:gd name="connsiteX34" fmla="*/ 468492 w 2043292"/>
              <a:gd name="connsiteY34" fmla="*/ 538480 h 1127760"/>
              <a:gd name="connsiteX35" fmla="*/ 427852 w 2043292"/>
              <a:gd name="connsiteY35" fmla="*/ 447040 h 1127760"/>
              <a:gd name="connsiteX36" fmla="*/ 427852 w 2043292"/>
              <a:gd name="connsiteY36" fmla="*/ 386080 h 1127760"/>
              <a:gd name="connsiteX37" fmla="*/ 468492 w 2043292"/>
              <a:gd name="connsiteY37" fmla="*/ 375920 h 1127760"/>
              <a:gd name="connsiteX38" fmla="*/ 692012 w 2043292"/>
              <a:gd name="connsiteY38" fmla="*/ 365760 h 1127760"/>
              <a:gd name="connsiteX39" fmla="*/ 763132 w 2043292"/>
              <a:gd name="connsiteY39" fmla="*/ 355600 h 1127760"/>
              <a:gd name="connsiteX40" fmla="*/ 793612 w 2043292"/>
              <a:gd name="connsiteY40" fmla="*/ 294640 h 1127760"/>
              <a:gd name="connsiteX41" fmla="*/ 813932 w 2043292"/>
              <a:gd name="connsiteY41" fmla="*/ 264160 h 1127760"/>
              <a:gd name="connsiteX42" fmla="*/ 834252 w 2043292"/>
              <a:gd name="connsiteY42" fmla="*/ 203200 h 1127760"/>
              <a:gd name="connsiteX43" fmla="*/ 895212 w 2043292"/>
              <a:gd name="connsiteY43" fmla="*/ 162560 h 1127760"/>
              <a:gd name="connsiteX44" fmla="*/ 956172 w 2043292"/>
              <a:gd name="connsiteY44" fmla="*/ 142240 h 1127760"/>
              <a:gd name="connsiteX45" fmla="*/ 1017132 w 2043292"/>
              <a:gd name="connsiteY45" fmla="*/ 111760 h 1127760"/>
              <a:gd name="connsiteX46" fmla="*/ 1088252 w 2043292"/>
              <a:gd name="connsiteY46" fmla="*/ 121920 h 1127760"/>
              <a:gd name="connsiteX47" fmla="*/ 1108572 w 2043292"/>
              <a:gd name="connsiteY47" fmla="*/ 152400 h 1127760"/>
              <a:gd name="connsiteX48" fmla="*/ 1067932 w 2043292"/>
              <a:gd name="connsiteY48" fmla="*/ 254000 h 1127760"/>
              <a:gd name="connsiteX49" fmla="*/ 996812 w 2043292"/>
              <a:gd name="connsiteY49" fmla="*/ 284480 h 1127760"/>
              <a:gd name="connsiteX50" fmla="*/ 935852 w 2043292"/>
              <a:gd name="connsiteY50" fmla="*/ 304800 h 1127760"/>
              <a:gd name="connsiteX51" fmla="*/ 905372 w 2043292"/>
              <a:gd name="connsiteY51" fmla="*/ 314960 h 1127760"/>
              <a:gd name="connsiteX52" fmla="*/ 793612 w 2043292"/>
              <a:gd name="connsiteY52" fmla="*/ 325120 h 1127760"/>
              <a:gd name="connsiteX53" fmla="*/ 763132 w 2043292"/>
              <a:gd name="connsiteY53" fmla="*/ 345440 h 1127760"/>
              <a:gd name="connsiteX54" fmla="*/ 803772 w 2043292"/>
              <a:gd name="connsiteY54" fmla="*/ 447040 h 1127760"/>
              <a:gd name="connsiteX55" fmla="*/ 864732 w 2043292"/>
              <a:gd name="connsiteY55" fmla="*/ 487680 h 1127760"/>
              <a:gd name="connsiteX56" fmla="*/ 1006972 w 2043292"/>
              <a:gd name="connsiteY56" fmla="*/ 497840 h 1127760"/>
              <a:gd name="connsiteX57" fmla="*/ 996812 w 2043292"/>
              <a:gd name="connsiteY57" fmla="*/ 568960 h 1127760"/>
              <a:gd name="connsiteX58" fmla="*/ 905372 w 2043292"/>
              <a:gd name="connsiteY58" fmla="*/ 619760 h 1127760"/>
              <a:gd name="connsiteX59" fmla="*/ 773292 w 2043292"/>
              <a:gd name="connsiteY59" fmla="*/ 609600 h 1127760"/>
              <a:gd name="connsiteX60" fmla="*/ 742812 w 2043292"/>
              <a:gd name="connsiteY60" fmla="*/ 599440 h 1127760"/>
              <a:gd name="connsiteX61" fmla="*/ 692012 w 2043292"/>
              <a:gd name="connsiteY61" fmla="*/ 589280 h 1127760"/>
              <a:gd name="connsiteX62" fmla="*/ 661532 w 2043292"/>
              <a:gd name="connsiteY62" fmla="*/ 568960 h 1127760"/>
              <a:gd name="connsiteX63" fmla="*/ 590412 w 2043292"/>
              <a:gd name="connsiteY63" fmla="*/ 579120 h 1127760"/>
              <a:gd name="connsiteX64" fmla="*/ 600572 w 2043292"/>
              <a:gd name="connsiteY64" fmla="*/ 619760 h 1127760"/>
              <a:gd name="connsiteX65" fmla="*/ 641212 w 2043292"/>
              <a:gd name="connsiteY65" fmla="*/ 680720 h 1127760"/>
              <a:gd name="connsiteX66" fmla="*/ 661532 w 2043292"/>
              <a:gd name="connsiteY66" fmla="*/ 711200 h 1127760"/>
              <a:gd name="connsiteX67" fmla="*/ 671692 w 2043292"/>
              <a:gd name="connsiteY67" fmla="*/ 741680 h 1127760"/>
              <a:gd name="connsiteX68" fmla="*/ 631052 w 2043292"/>
              <a:gd name="connsiteY68" fmla="*/ 833120 h 1127760"/>
              <a:gd name="connsiteX69" fmla="*/ 509132 w 2043292"/>
              <a:gd name="connsiteY69" fmla="*/ 802640 h 1127760"/>
              <a:gd name="connsiteX70" fmla="*/ 478652 w 2043292"/>
              <a:gd name="connsiteY70" fmla="*/ 792480 h 1127760"/>
              <a:gd name="connsiteX71" fmla="*/ 397372 w 2043292"/>
              <a:gd name="connsiteY71" fmla="*/ 802640 h 1127760"/>
              <a:gd name="connsiteX72" fmla="*/ 407532 w 2043292"/>
              <a:gd name="connsiteY72" fmla="*/ 863600 h 1127760"/>
              <a:gd name="connsiteX73" fmla="*/ 458332 w 2043292"/>
              <a:gd name="connsiteY73" fmla="*/ 924560 h 1127760"/>
              <a:gd name="connsiteX74" fmla="*/ 519292 w 2043292"/>
              <a:gd name="connsiteY74" fmla="*/ 965200 h 1127760"/>
              <a:gd name="connsiteX75" fmla="*/ 549772 w 2043292"/>
              <a:gd name="connsiteY75" fmla="*/ 985520 h 1127760"/>
              <a:gd name="connsiteX76" fmla="*/ 580252 w 2043292"/>
              <a:gd name="connsiteY76" fmla="*/ 995680 h 1127760"/>
              <a:gd name="connsiteX77" fmla="*/ 692012 w 2043292"/>
              <a:gd name="connsiteY77" fmla="*/ 985520 h 1127760"/>
              <a:gd name="connsiteX78" fmla="*/ 722492 w 2043292"/>
              <a:gd name="connsiteY78" fmla="*/ 975360 h 1127760"/>
              <a:gd name="connsiteX79" fmla="*/ 763132 w 2043292"/>
              <a:gd name="connsiteY79" fmla="*/ 965200 h 1127760"/>
              <a:gd name="connsiteX80" fmla="*/ 885052 w 2043292"/>
              <a:gd name="connsiteY80" fmla="*/ 944880 h 1127760"/>
              <a:gd name="connsiteX81" fmla="*/ 1088252 w 2043292"/>
              <a:gd name="connsiteY81" fmla="*/ 955040 h 1127760"/>
              <a:gd name="connsiteX82" fmla="*/ 1118732 w 2043292"/>
              <a:gd name="connsiteY82" fmla="*/ 965200 h 1127760"/>
              <a:gd name="connsiteX83" fmla="*/ 1149212 w 2043292"/>
              <a:gd name="connsiteY83" fmla="*/ 985520 h 1127760"/>
              <a:gd name="connsiteX84" fmla="*/ 1159372 w 2043292"/>
              <a:gd name="connsiteY84" fmla="*/ 1016000 h 1127760"/>
              <a:gd name="connsiteX85" fmla="*/ 1118732 w 2043292"/>
              <a:gd name="connsiteY85" fmla="*/ 1097280 h 1127760"/>
              <a:gd name="connsiteX86" fmla="*/ 1057772 w 2043292"/>
              <a:gd name="connsiteY86" fmla="*/ 1117600 h 1127760"/>
              <a:gd name="connsiteX87" fmla="*/ 1027292 w 2043292"/>
              <a:gd name="connsiteY87" fmla="*/ 1127760 h 1127760"/>
              <a:gd name="connsiteX88" fmla="*/ 895212 w 2043292"/>
              <a:gd name="connsiteY88" fmla="*/ 1056640 h 1127760"/>
              <a:gd name="connsiteX89" fmla="*/ 864732 w 2043292"/>
              <a:gd name="connsiteY89" fmla="*/ 1026160 h 1127760"/>
              <a:gd name="connsiteX90" fmla="*/ 854572 w 2043292"/>
              <a:gd name="connsiteY90" fmla="*/ 995680 h 1127760"/>
              <a:gd name="connsiteX91" fmla="*/ 895212 w 2043292"/>
              <a:gd name="connsiteY91" fmla="*/ 944880 h 1127760"/>
              <a:gd name="connsiteX92" fmla="*/ 946012 w 2043292"/>
              <a:gd name="connsiteY92" fmla="*/ 934720 h 1127760"/>
              <a:gd name="connsiteX93" fmla="*/ 1037452 w 2043292"/>
              <a:gd name="connsiteY93" fmla="*/ 904240 h 1127760"/>
              <a:gd name="connsiteX94" fmla="*/ 1067932 w 2043292"/>
              <a:gd name="connsiteY94" fmla="*/ 894080 h 1127760"/>
              <a:gd name="connsiteX95" fmla="*/ 1128892 w 2043292"/>
              <a:gd name="connsiteY95" fmla="*/ 843280 h 1127760"/>
              <a:gd name="connsiteX96" fmla="*/ 1149212 w 2043292"/>
              <a:gd name="connsiteY96" fmla="*/ 782320 h 1127760"/>
              <a:gd name="connsiteX97" fmla="*/ 1159372 w 2043292"/>
              <a:gd name="connsiteY97" fmla="*/ 751840 h 1127760"/>
              <a:gd name="connsiteX98" fmla="*/ 1149212 w 2043292"/>
              <a:gd name="connsiteY98" fmla="*/ 721360 h 1127760"/>
              <a:gd name="connsiteX99" fmla="*/ 1118732 w 2043292"/>
              <a:gd name="connsiteY99" fmla="*/ 690880 h 1127760"/>
              <a:gd name="connsiteX100" fmla="*/ 1006972 w 2043292"/>
              <a:gd name="connsiteY100" fmla="*/ 660400 h 1127760"/>
              <a:gd name="connsiteX101" fmla="*/ 946012 w 2043292"/>
              <a:gd name="connsiteY101" fmla="*/ 650240 h 1127760"/>
              <a:gd name="connsiteX102" fmla="*/ 885052 w 2043292"/>
              <a:gd name="connsiteY102" fmla="*/ 609600 h 1127760"/>
              <a:gd name="connsiteX103" fmla="*/ 895212 w 2043292"/>
              <a:gd name="connsiteY103" fmla="*/ 518160 h 1127760"/>
              <a:gd name="connsiteX104" fmla="*/ 956172 w 2043292"/>
              <a:gd name="connsiteY104" fmla="*/ 497840 h 1127760"/>
              <a:gd name="connsiteX105" fmla="*/ 986652 w 2043292"/>
              <a:gd name="connsiteY105" fmla="*/ 487680 h 1127760"/>
              <a:gd name="connsiteX106" fmla="*/ 1017132 w 2043292"/>
              <a:gd name="connsiteY106" fmla="*/ 477520 h 1127760"/>
              <a:gd name="connsiteX107" fmla="*/ 1088252 w 2043292"/>
              <a:gd name="connsiteY107" fmla="*/ 457200 h 1127760"/>
              <a:gd name="connsiteX108" fmla="*/ 1108572 w 2043292"/>
              <a:gd name="connsiteY108" fmla="*/ 396240 h 1127760"/>
              <a:gd name="connsiteX109" fmla="*/ 1118732 w 2043292"/>
              <a:gd name="connsiteY109" fmla="*/ 365760 h 1127760"/>
              <a:gd name="connsiteX110" fmla="*/ 1179692 w 2043292"/>
              <a:gd name="connsiteY110" fmla="*/ 345440 h 1127760"/>
              <a:gd name="connsiteX111" fmla="*/ 1220332 w 2043292"/>
              <a:gd name="connsiteY111" fmla="*/ 355600 h 1127760"/>
              <a:gd name="connsiteX112" fmla="*/ 1220332 w 2043292"/>
              <a:gd name="connsiteY112" fmla="*/ 457200 h 1127760"/>
              <a:gd name="connsiteX113" fmla="*/ 1210172 w 2043292"/>
              <a:gd name="connsiteY113" fmla="*/ 487680 h 1127760"/>
              <a:gd name="connsiteX114" fmla="*/ 1200012 w 2043292"/>
              <a:gd name="connsiteY114" fmla="*/ 528320 h 1127760"/>
              <a:gd name="connsiteX115" fmla="*/ 1179692 w 2043292"/>
              <a:gd name="connsiteY115" fmla="*/ 558800 h 1127760"/>
              <a:gd name="connsiteX116" fmla="*/ 1169532 w 2043292"/>
              <a:gd name="connsiteY116" fmla="*/ 589280 h 1127760"/>
              <a:gd name="connsiteX117" fmla="*/ 1210172 w 2043292"/>
              <a:gd name="connsiteY117" fmla="*/ 670560 h 1127760"/>
              <a:gd name="connsiteX118" fmla="*/ 1240652 w 2043292"/>
              <a:gd name="connsiteY118" fmla="*/ 660400 h 1127760"/>
              <a:gd name="connsiteX119" fmla="*/ 1260972 w 2043292"/>
              <a:gd name="connsiteY119" fmla="*/ 629920 h 1127760"/>
              <a:gd name="connsiteX120" fmla="*/ 1271132 w 2043292"/>
              <a:gd name="connsiteY120" fmla="*/ 599440 h 1127760"/>
              <a:gd name="connsiteX121" fmla="*/ 1291452 w 2043292"/>
              <a:gd name="connsiteY121" fmla="*/ 558800 h 1127760"/>
              <a:gd name="connsiteX122" fmla="*/ 1311772 w 2043292"/>
              <a:gd name="connsiteY122" fmla="*/ 528320 h 1127760"/>
              <a:gd name="connsiteX123" fmla="*/ 1342252 w 2043292"/>
              <a:gd name="connsiteY123" fmla="*/ 467360 h 1127760"/>
              <a:gd name="connsiteX124" fmla="*/ 1372732 w 2043292"/>
              <a:gd name="connsiteY124" fmla="*/ 457200 h 1127760"/>
              <a:gd name="connsiteX125" fmla="*/ 1423532 w 2043292"/>
              <a:gd name="connsiteY125" fmla="*/ 467360 h 1127760"/>
              <a:gd name="connsiteX126" fmla="*/ 1433692 w 2043292"/>
              <a:gd name="connsiteY126" fmla="*/ 548640 h 1127760"/>
              <a:gd name="connsiteX127" fmla="*/ 1443852 w 2043292"/>
              <a:gd name="connsiteY127" fmla="*/ 579120 h 1127760"/>
              <a:gd name="connsiteX128" fmla="*/ 1474332 w 2043292"/>
              <a:gd name="connsiteY128" fmla="*/ 599440 h 1127760"/>
              <a:gd name="connsiteX129" fmla="*/ 1504812 w 2043292"/>
              <a:gd name="connsiteY129" fmla="*/ 609600 h 1127760"/>
              <a:gd name="connsiteX130" fmla="*/ 1596252 w 2043292"/>
              <a:gd name="connsiteY130" fmla="*/ 599440 h 1127760"/>
              <a:gd name="connsiteX131" fmla="*/ 1647052 w 2043292"/>
              <a:gd name="connsiteY131" fmla="*/ 548640 h 1127760"/>
              <a:gd name="connsiteX132" fmla="*/ 1657212 w 2043292"/>
              <a:gd name="connsiteY132" fmla="*/ 518160 h 1127760"/>
              <a:gd name="connsiteX133" fmla="*/ 1687692 w 2043292"/>
              <a:gd name="connsiteY133" fmla="*/ 497840 h 1127760"/>
              <a:gd name="connsiteX134" fmla="*/ 1708012 w 2043292"/>
              <a:gd name="connsiteY134" fmla="*/ 467360 h 1127760"/>
              <a:gd name="connsiteX135" fmla="*/ 1738492 w 2043292"/>
              <a:gd name="connsiteY135" fmla="*/ 457200 h 1127760"/>
              <a:gd name="connsiteX136" fmla="*/ 1768972 w 2043292"/>
              <a:gd name="connsiteY136" fmla="*/ 436880 h 1127760"/>
              <a:gd name="connsiteX137" fmla="*/ 1941692 w 2043292"/>
              <a:gd name="connsiteY137" fmla="*/ 436880 h 1127760"/>
              <a:gd name="connsiteX138" fmla="*/ 1951852 w 2043292"/>
              <a:gd name="connsiteY138" fmla="*/ 406400 h 1127760"/>
              <a:gd name="connsiteX139" fmla="*/ 1941692 w 2043292"/>
              <a:gd name="connsiteY139" fmla="*/ 345440 h 1127760"/>
              <a:gd name="connsiteX140" fmla="*/ 1880732 w 2043292"/>
              <a:gd name="connsiteY140" fmla="*/ 284480 h 1127760"/>
              <a:gd name="connsiteX141" fmla="*/ 1748652 w 2043292"/>
              <a:gd name="connsiteY141" fmla="*/ 264160 h 1127760"/>
              <a:gd name="connsiteX142" fmla="*/ 1708012 w 2043292"/>
              <a:gd name="connsiteY142" fmla="*/ 294640 h 1127760"/>
              <a:gd name="connsiteX143" fmla="*/ 1616572 w 2043292"/>
              <a:gd name="connsiteY143" fmla="*/ 355600 h 1127760"/>
              <a:gd name="connsiteX144" fmla="*/ 1586092 w 2043292"/>
              <a:gd name="connsiteY144" fmla="*/ 375920 h 1127760"/>
              <a:gd name="connsiteX145" fmla="*/ 1535292 w 2043292"/>
              <a:gd name="connsiteY145" fmla="*/ 386080 h 1127760"/>
              <a:gd name="connsiteX146" fmla="*/ 1454012 w 2043292"/>
              <a:gd name="connsiteY146" fmla="*/ 375920 h 1127760"/>
              <a:gd name="connsiteX147" fmla="*/ 1464172 w 2043292"/>
              <a:gd name="connsiteY147" fmla="*/ 304800 h 1127760"/>
              <a:gd name="connsiteX148" fmla="*/ 1484492 w 2043292"/>
              <a:gd name="connsiteY148" fmla="*/ 243840 h 1127760"/>
              <a:gd name="connsiteX149" fmla="*/ 1504812 w 2043292"/>
              <a:gd name="connsiteY149" fmla="*/ 172720 h 1127760"/>
              <a:gd name="connsiteX150" fmla="*/ 1494652 w 2043292"/>
              <a:gd name="connsiteY150" fmla="*/ 101600 h 1127760"/>
              <a:gd name="connsiteX151" fmla="*/ 1433692 w 2043292"/>
              <a:gd name="connsiteY151" fmla="*/ 71120 h 1127760"/>
              <a:gd name="connsiteX152" fmla="*/ 1382892 w 2043292"/>
              <a:gd name="connsiteY152" fmla="*/ 81280 h 1127760"/>
              <a:gd name="connsiteX153" fmla="*/ 1321932 w 2043292"/>
              <a:gd name="connsiteY153" fmla="*/ 142240 h 1127760"/>
              <a:gd name="connsiteX154" fmla="*/ 1311772 w 2043292"/>
              <a:gd name="connsiteY154" fmla="*/ 172720 h 1127760"/>
              <a:gd name="connsiteX155" fmla="*/ 1240652 w 2043292"/>
              <a:gd name="connsiteY155" fmla="*/ 254000 h 1127760"/>
              <a:gd name="connsiteX156" fmla="*/ 1210172 w 2043292"/>
              <a:gd name="connsiteY156" fmla="*/ 264160 h 1127760"/>
              <a:gd name="connsiteX157" fmla="*/ 1149212 w 2043292"/>
              <a:gd name="connsiteY157" fmla="*/ 254000 h 1127760"/>
              <a:gd name="connsiteX158" fmla="*/ 1139052 w 2043292"/>
              <a:gd name="connsiteY158" fmla="*/ 223520 h 1127760"/>
              <a:gd name="connsiteX159" fmla="*/ 1128892 w 2043292"/>
              <a:gd name="connsiteY159" fmla="*/ 182880 h 1127760"/>
              <a:gd name="connsiteX160" fmla="*/ 1139052 w 2043292"/>
              <a:gd name="connsiteY160" fmla="*/ 142240 h 1127760"/>
              <a:gd name="connsiteX161" fmla="*/ 1159372 w 2043292"/>
              <a:gd name="connsiteY161" fmla="*/ 111760 h 1127760"/>
              <a:gd name="connsiteX162" fmla="*/ 1149212 w 2043292"/>
              <a:gd name="connsiteY162" fmla="*/ 0 h 1127760"/>
              <a:gd name="connsiteX163" fmla="*/ 1047612 w 2043292"/>
              <a:gd name="connsiteY163" fmla="*/ 71120 h 1127760"/>
              <a:gd name="connsiteX164" fmla="*/ 1027292 w 2043292"/>
              <a:gd name="connsiteY164" fmla="*/ 132080 h 1127760"/>
              <a:gd name="connsiteX165" fmla="*/ 1047612 w 2043292"/>
              <a:gd name="connsiteY165" fmla="*/ 243840 h 1127760"/>
              <a:gd name="connsiteX166" fmla="*/ 1098412 w 2043292"/>
              <a:gd name="connsiteY166" fmla="*/ 304800 h 1127760"/>
              <a:gd name="connsiteX167" fmla="*/ 1128892 w 2043292"/>
              <a:gd name="connsiteY167" fmla="*/ 314960 h 1127760"/>
              <a:gd name="connsiteX168" fmla="*/ 1159372 w 2043292"/>
              <a:gd name="connsiteY168" fmla="*/ 335280 h 1127760"/>
              <a:gd name="connsiteX169" fmla="*/ 1200012 w 2043292"/>
              <a:gd name="connsiteY169" fmla="*/ 345440 h 1127760"/>
              <a:gd name="connsiteX170" fmla="*/ 1372732 w 2043292"/>
              <a:gd name="connsiteY170" fmla="*/ 365760 h 1127760"/>
              <a:gd name="connsiteX171" fmla="*/ 1433692 w 2043292"/>
              <a:gd name="connsiteY171" fmla="*/ 386080 h 1127760"/>
              <a:gd name="connsiteX172" fmla="*/ 1454012 w 2043292"/>
              <a:gd name="connsiteY172" fmla="*/ 447040 h 1127760"/>
              <a:gd name="connsiteX173" fmla="*/ 1423532 w 2043292"/>
              <a:gd name="connsiteY173" fmla="*/ 568960 h 1127760"/>
              <a:gd name="connsiteX174" fmla="*/ 1382892 w 2043292"/>
              <a:gd name="connsiteY174" fmla="*/ 629920 h 1127760"/>
              <a:gd name="connsiteX175" fmla="*/ 1362572 w 2043292"/>
              <a:gd name="connsiteY175" fmla="*/ 690880 h 1127760"/>
              <a:gd name="connsiteX176" fmla="*/ 1372732 w 2043292"/>
              <a:gd name="connsiteY176" fmla="*/ 751840 h 1127760"/>
              <a:gd name="connsiteX177" fmla="*/ 1433692 w 2043292"/>
              <a:gd name="connsiteY177" fmla="*/ 782320 h 1127760"/>
              <a:gd name="connsiteX178" fmla="*/ 1525132 w 2043292"/>
              <a:gd name="connsiteY178" fmla="*/ 772160 h 1127760"/>
              <a:gd name="connsiteX179" fmla="*/ 1596252 w 2043292"/>
              <a:gd name="connsiteY179" fmla="*/ 751840 h 1127760"/>
              <a:gd name="connsiteX180" fmla="*/ 1687692 w 2043292"/>
              <a:gd name="connsiteY180" fmla="*/ 762000 h 1127760"/>
              <a:gd name="connsiteX181" fmla="*/ 1718172 w 2043292"/>
              <a:gd name="connsiteY181" fmla="*/ 792480 h 1127760"/>
              <a:gd name="connsiteX182" fmla="*/ 1758812 w 2043292"/>
              <a:gd name="connsiteY182" fmla="*/ 853440 h 1127760"/>
              <a:gd name="connsiteX183" fmla="*/ 1992492 w 2043292"/>
              <a:gd name="connsiteY183" fmla="*/ 873760 h 1127760"/>
              <a:gd name="connsiteX184" fmla="*/ 2043292 w 2043292"/>
              <a:gd name="connsiteY184" fmla="*/ 88392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2043292" h="1127760">
                <a:moveTo>
                  <a:pt x="773292" y="30480"/>
                </a:moveTo>
                <a:cubicBezTo>
                  <a:pt x="766519" y="47413"/>
                  <a:pt x="759205" y="64140"/>
                  <a:pt x="752972" y="81280"/>
                </a:cubicBezTo>
                <a:cubicBezTo>
                  <a:pt x="745652" y="101410"/>
                  <a:pt x="732652" y="142240"/>
                  <a:pt x="732652" y="142240"/>
                </a:cubicBezTo>
                <a:cubicBezTo>
                  <a:pt x="745841" y="234564"/>
                  <a:pt x="735239" y="190642"/>
                  <a:pt x="763132" y="274320"/>
                </a:cubicBezTo>
                <a:lnTo>
                  <a:pt x="773292" y="304800"/>
                </a:lnTo>
                <a:lnTo>
                  <a:pt x="783452" y="335280"/>
                </a:lnTo>
                <a:cubicBezTo>
                  <a:pt x="765527" y="406979"/>
                  <a:pt x="785992" y="382089"/>
                  <a:pt x="671692" y="365760"/>
                </a:cubicBezTo>
                <a:cubicBezTo>
                  <a:pt x="662577" y="364458"/>
                  <a:pt x="612152" y="351230"/>
                  <a:pt x="600572" y="345440"/>
                </a:cubicBezTo>
                <a:cubicBezTo>
                  <a:pt x="577738" y="334023"/>
                  <a:pt x="555662" y="313900"/>
                  <a:pt x="539612" y="294640"/>
                </a:cubicBezTo>
                <a:cubicBezTo>
                  <a:pt x="531795" y="285259"/>
                  <a:pt x="524753" y="275082"/>
                  <a:pt x="519292" y="264160"/>
                </a:cubicBezTo>
                <a:cubicBezTo>
                  <a:pt x="514503" y="254581"/>
                  <a:pt x="515822" y="242043"/>
                  <a:pt x="509132" y="233680"/>
                </a:cubicBezTo>
                <a:cubicBezTo>
                  <a:pt x="501504" y="224145"/>
                  <a:pt x="489810" y="218319"/>
                  <a:pt x="478652" y="213360"/>
                </a:cubicBezTo>
                <a:cubicBezTo>
                  <a:pt x="459079" y="204661"/>
                  <a:pt x="417692" y="193040"/>
                  <a:pt x="417692" y="193040"/>
                </a:cubicBezTo>
                <a:cubicBezTo>
                  <a:pt x="400759" y="196427"/>
                  <a:pt x="381885" y="194632"/>
                  <a:pt x="366892" y="203200"/>
                </a:cubicBezTo>
                <a:cubicBezTo>
                  <a:pt x="326378" y="226351"/>
                  <a:pt x="353218" y="304037"/>
                  <a:pt x="356732" y="325120"/>
                </a:cubicBezTo>
                <a:cubicBezTo>
                  <a:pt x="361364" y="352912"/>
                  <a:pt x="391168" y="405651"/>
                  <a:pt x="407532" y="416560"/>
                </a:cubicBezTo>
                <a:lnTo>
                  <a:pt x="438012" y="436880"/>
                </a:lnTo>
                <a:cubicBezTo>
                  <a:pt x="451473" y="477263"/>
                  <a:pt x="459238" y="485414"/>
                  <a:pt x="438012" y="538480"/>
                </a:cubicBezTo>
                <a:cubicBezTo>
                  <a:pt x="432676" y="551821"/>
                  <a:pt x="417692" y="558800"/>
                  <a:pt x="407532" y="568960"/>
                </a:cubicBezTo>
                <a:cubicBezTo>
                  <a:pt x="380439" y="565573"/>
                  <a:pt x="349837" y="572558"/>
                  <a:pt x="326252" y="558800"/>
                </a:cubicBezTo>
                <a:cubicBezTo>
                  <a:pt x="305157" y="546495"/>
                  <a:pt x="305932" y="511387"/>
                  <a:pt x="285612" y="497840"/>
                </a:cubicBezTo>
                <a:lnTo>
                  <a:pt x="255132" y="477520"/>
                </a:lnTo>
                <a:cubicBezTo>
                  <a:pt x="232252" y="408880"/>
                  <a:pt x="263983" y="483281"/>
                  <a:pt x="214492" y="426720"/>
                </a:cubicBezTo>
                <a:cubicBezTo>
                  <a:pt x="198410" y="408341"/>
                  <a:pt x="191121" y="383029"/>
                  <a:pt x="173852" y="365760"/>
                </a:cubicBezTo>
                <a:cubicBezTo>
                  <a:pt x="147553" y="339461"/>
                  <a:pt x="118870" y="306793"/>
                  <a:pt x="82412" y="294640"/>
                </a:cubicBezTo>
                <a:lnTo>
                  <a:pt x="51932" y="284480"/>
                </a:lnTo>
                <a:cubicBezTo>
                  <a:pt x="41772" y="287867"/>
                  <a:pt x="29815" y="287950"/>
                  <a:pt x="21452" y="294640"/>
                </a:cubicBezTo>
                <a:cubicBezTo>
                  <a:pt x="-14442" y="323355"/>
                  <a:pt x="3897" y="355570"/>
                  <a:pt x="11292" y="396240"/>
                </a:cubicBezTo>
                <a:cubicBezTo>
                  <a:pt x="13790" y="409978"/>
                  <a:pt x="15207" y="424391"/>
                  <a:pt x="21452" y="436880"/>
                </a:cubicBezTo>
                <a:cubicBezTo>
                  <a:pt x="35420" y="464817"/>
                  <a:pt x="65205" y="507034"/>
                  <a:pt x="92572" y="528320"/>
                </a:cubicBezTo>
                <a:cubicBezTo>
                  <a:pt x="111849" y="543313"/>
                  <a:pt x="133212" y="555413"/>
                  <a:pt x="153532" y="568960"/>
                </a:cubicBezTo>
                <a:cubicBezTo>
                  <a:pt x="192923" y="595221"/>
                  <a:pt x="172428" y="585419"/>
                  <a:pt x="214492" y="599440"/>
                </a:cubicBezTo>
                <a:cubicBezTo>
                  <a:pt x="272065" y="596053"/>
                  <a:pt x="330024" y="596739"/>
                  <a:pt x="387212" y="589280"/>
                </a:cubicBezTo>
                <a:cubicBezTo>
                  <a:pt x="408451" y="586510"/>
                  <a:pt x="448172" y="568960"/>
                  <a:pt x="448172" y="568960"/>
                </a:cubicBezTo>
                <a:cubicBezTo>
                  <a:pt x="454945" y="558800"/>
                  <a:pt x="467144" y="550616"/>
                  <a:pt x="468492" y="538480"/>
                </a:cubicBezTo>
                <a:cubicBezTo>
                  <a:pt x="474753" y="482130"/>
                  <a:pt x="459798" y="478986"/>
                  <a:pt x="427852" y="447040"/>
                </a:cubicBezTo>
                <a:cubicBezTo>
                  <a:pt x="422148" y="429928"/>
                  <a:pt x="406463" y="403192"/>
                  <a:pt x="427852" y="386080"/>
                </a:cubicBezTo>
                <a:cubicBezTo>
                  <a:pt x="438756" y="377357"/>
                  <a:pt x="454570" y="376991"/>
                  <a:pt x="468492" y="375920"/>
                </a:cubicBezTo>
                <a:cubicBezTo>
                  <a:pt x="542856" y="370200"/>
                  <a:pt x="617505" y="369147"/>
                  <a:pt x="692012" y="365760"/>
                </a:cubicBezTo>
                <a:cubicBezTo>
                  <a:pt x="715719" y="362373"/>
                  <a:pt x="741249" y="365326"/>
                  <a:pt x="763132" y="355600"/>
                </a:cubicBezTo>
                <a:cubicBezTo>
                  <a:pt x="781850" y="347281"/>
                  <a:pt x="786206" y="309452"/>
                  <a:pt x="793612" y="294640"/>
                </a:cubicBezTo>
                <a:cubicBezTo>
                  <a:pt x="799073" y="283718"/>
                  <a:pt x="808973" y="275318"/>
                  <a:pt x="813932" y="264160"/>
                </a:cubicBezTo>
                <a:cubicBezTo>
                  <a:pt x="822631" y="244587"/>
                  <a:pt x="816430" y="215081"/>
                  <a:pt x="834252" y="203200"/>
                </a:cubicBezTo>
                <a:cubicBezTo>
                  <a:pt x="854572" y="189653"/>
                  <a:pt x="872044" y="170283"/>
                  <a:pt x="895212" y="162560"/>
                </a:cubicBezTo>
                <a:cubicBezTo>
                  <a:pt x="915532" y="155787"/>
                  <a:pt x="938350" y="154121"/>
                  <a:pt x="956172" y="142240"/>
                </a:cubicBezTo>
                <a:cubicBezTo>
                  <a:pt x="995563" y="115979"/>
                  <a:pt x="975068" y="125781"/>
                  <a:pt x="1017132" y="111760"/>
                </a:cubicBezTo>
                <a:cubicBezTo>
                  <a:pt x="1040839" y="115147"/>
                  <a:pt x="1066369" y="112194"/>
                  <a:pt x="1088252" y="121920"/>
                </a:cubicBezTo>
                <a:cubicBezTo>
                  <a:pt x="1099410" y="126879"/>
                  <a:pt x="1107357" y="140250"/>
                  <a:pt x="1108572" y="152400"/>
                </a:cubicBezTo>
                <a:cubicBezTo>
                  <a:pt x="1114296" y="209643"/>
                  <a:pt x="1104596" y="223447"/>
                  <a:pt x="1067932" y="254000"/>
                </a:cubicBezTo>
                <a:cubicBezTo>
                  <a:pt x="1034686" y="281705"/>
                  <a:pt x="1039175" y="271771"/>
                  <a:pt x="996812" y="284480"/>
                </a:cubicBezTo>
                <a:cubicBezTo>
                  <a:pt x="976296" y="290635"/>
                  <a:pt x="956172" y="298027"/>
                  <a:pt x="935852" y="304800"/>
                </a:cubicBezTo>
                <a:cubicBezTo>
                  <a:pt x="925692" y="308187"/>
                  <a:pt x="916038" y="313990"/>
                  <a:pt x="905372" y="314960"/>
                </a:cubicBezTo>
                <a:lnTo>
                  <a:pt x="793612" y="325120"/>
                </a:lnTo>
                <a:cubicBezTo>
                  <a:pt x="783452" y="331893"/>
                  <a:pt x="765781" y="333520"/>
                  <a:pt x="763132" y="345440"/>
                </a:cubicBezTo>
                <a:cubicBezTo>
                  <a:pt x="752086" y="395149"/>
                  <a:pt x="770302" y="421008"/>
                  <a:pt x="803772" y="447040"/>
                </a:cubicBezTo>
                <a:cubicBezTo>
                  <a:pt x="823049" y="462033"/>
                  <a:pt x="840372" y="485940"/>
                  <a:pt x="864732" y="487680"/>
                </a:cubicBezTo>
                <a:lnTo>
                  <a:pt x="1006972" y="497840"/>
                </a:lnTo>
                <a:cubicBezTo>
                  <a:pt x="1003585" y="521547"/>
                  <a:pt x="1009669" y="548757"/>
                  <a:pt x="996812" y="568960"/>
                </a:cubicBezTo>
                <a:cubicBezTo>
                  <a:pt x="978001" y="598521"/>
                  <a:pt x="936629" y="609341"/>
                  <a:pt x="905372" y="619760"/>
                </a:cubicBezTo>
                <a:cubicBezTo>
                  <a:pt x="861345" y="616373"/>
                  <a:pt x="817108" y="615077"/>
                  <a:pt x="773292" y="609600"/>
                </a:cubicBezTo>
                <a:cubicBezTo>
                  <a:pt x="762665" y="608272"/>
                  <a:pt x="753202" y="602037"/>
                  <a:pt x="742812" y="599440"/>
                </a:cubicBezTo>
                <a:cubicBezTo>
                  <a:pt x="726059" y="595252"/>
                  <a:pt x="708945" y="592667"/>
                  <a:pt x="692012" y="589280"/>
                </a:cubicBezTo>
                <a:cubicBezTo>
                  <a:pt x="681852" y="582507"/>
                  <a:pt x="673682" y="570175"/>
                  <a:pt x="661532" y="568960"/>
                </a:cubicBezTo>
                <a:cubicBezTo>
                  <a:pt x="637703" y="566577"/>
                  <a:pt x="608809" y="563789"/>
                  <a:pt x="590412" y="579120"/>
                </a:cubicBezTo>
                <a:cubicBezTo>
                  <a:pt x="579685" y="588059"/>
                  <a:pt x="594327" y="607271"/>
                  <a:pt x="600572" y="619760"/>
                </a:cubicBezTo>
                <a:cubicBezTo>
                  <a:pt x="611494" y="641603"/>
                  <a:pt x="627665" y="660400"/>
                  <a:pt x="641212" y="680720"/>
                </a:cubicBezTo>
                <a:cubicBezTo>
                  <a:pt x="647985" y="690880"/>
                  <a:pt x="657671" y="699616"/>
                  <a:pt x="661532" y="711200"/>
                </a:cubicBezTo>
                <a:lnTo>
                  <a:pt x="671692" y="741680"/>
                </a:lnTo>
                <a:cubicBezTo>
                  <a:pt x="667777" y="769084"/>
                  <a:pt x="677392" y="827971"/>
                  <a:pt x="631052" y="833120"/>
                </a:cubicBezTo>
                <a:cubicBezTo>
                  <a:pt x="600269" y="836540"/>
                  <a:pt x="536291" y="811693"/>
                  <a:pt x="509132" y="802640"/>
                </a:cubicBezTo>
                <a:lnTo>
                  <a:pt x="478652" y="792480"/>
                </a:lnTo>
                <a:cubicBezTo>
                  <a:pt x="451559" y="795867"/>
                  <a:pt x="416679" y="783333"/>
                  <a:pt x="397372" y="802640"/>
                </a:cubicBezTo>
                <a:cubicBezTo>
                  <a:pt x="382805" y="817207"/>
                  <a:pt x="401018" y="844057"/>
                  <a:pt x="407532" y="863600"/>
                </a:cubicBezTo>
                <a:cubicBezTo>
                  <a:pt x="413402" y="881211"/>
                  <a:pt x="445599" y="914657"/>
                  <a:pt x="458332" y="924560"/>
                </a:cubicBezTo>
                <a:cubicBezTo>
                  <a:pt x="477609" y="939553"/>
                  <a:pt x="498972" y="951653"/>
                  <a:pt x="519292" y="965200"/>
                </a:cubicBezTo>
                <a:cubicBezTo>
                  <a:pt x="529452" y="971973"/>
                  <a:pt x="538188" y="981659"/>
                  <a:pt x="549772" y="985520"/>
                </a:cubicBezTo>
                <a:lnTo>
                  <a:pt x="580252" y="995680"/>
                </a:lnTo>
                <a:cubicBezTo>
                  <a:pt x="617505" y="992293"/>
                  <a:pt x="654981" y="990810"/>
                  <a:pt x="692012" y="985520"/>
                </a:cubicBezTo>
                <a:cubicBezTo>
                  <a:pt x="702614" y="984005"/>
                  <a:pt x="712194" y="978302"/>
                  <a:pt x="722492" y="975360"/>
                </a:cubicBezTo>
                <a:cubicBezTo>
                  <a:pt x="735918" y="971524"/>
                  <a:pt x="749408" y="967773"/>
                  <a:pt x="763132" y="965200"/>
                </a:cubicBezTo>
                <a:cubicBezTo>
                  <a:pt x="803627" y="957607"/>
                  <a:pt x="885052" y="944880"/>
                  <a:pt x="885052" y="944880"/>
                </a:cubicBezTo>
                <a:cubicBezTo>
                  <a:pt x="952785" y="948267"/>
                  <a:pt x="1020689" y="949165"/>
                  <a:pt x="1088252" y="955040"/>
                </a:cubicBezTo>
                <a:cubicBezTo>
                  <a:pt x="1098921" y="955968"/>
                  <a:pt x="1109153" y="960411"/>
                  <a:pt x="1118732" y="965200"/>
                </a:cubicBezTo>
                <a:cubicBezTo>
                  <a:pt x="1129654" y="970661"/>
                  <a:pt x="1139052" y="978747"/>
                  <a:pt x="1149212" y="985520"/>
                </a:cubicBezTo>
                <a:cubicBezTo>
                  <a:pt x="1152599" y="995680"/>
                  <a:pt x="1159372" y="1005290"/>
                  <a:pt x="1159372" y="1016000"/>
                </a:cubicBezTo>
                <a:cubicBezTo>
                  <a:pt x="1159372" y="1050876"/>
                  <a:pt x="1150625" y="1079562"/>
                  <a:pt x="1118732" y="1097280"/>
                </a:cubicBezTo>
                <a:cubicBezTo>
                  <a:pt x="1100008" y="1107682"/>
                  <a:pt x="1078092" y="1110827"/>
                  <a:pt x="1057772" y="1117600"/>
                </a:cubicBezTo>
                <a:lnTo>
                  <a:pt x="1027292" y="1127760"/>
                </a:lnTo>
                <a:cubicBezTo>
                  <a:pt x="927724" y="1113536"/>
                  <a:pt x="973105" y="1134533"/>
                  <a:pt x="895212" y="1056640"/>
                </a:cubicBezTo>
                <a:lnTo>
                  <a:pt x="864732" y="1026160"/>
                </a:lnTo>
                <a:cubicBezTo>
                  <a:pt x="861345" y="1016000"/>
                  <a:pt x="854572" y="1006390"/>
                  <a:pt x="854572" y="995680"/>
                </a:cubicBezTo>
                <a:cubicBezTo>
                  <a:pt x="854572" y="968950"/>
                  <a:pt x="871808" y="953657"/>
                  <a:pt x="895212" y="944880"/>
                </a:cubicBezTo>
                <a:cubicBezTo>
                  <a:pt x="911381" y="938817"/>
                  <a:pt x="929352" y="939264"/>
                  <a:pt x="946012" y="934720"/>
                </a:cubicBezTo>
                <a:lnTo>
                  <a:pt x="1037452" y="904240"/>
                </a:lnTo>
                <a:cubicBezTo>
                  <a:pt x="1047612" y="900853"/>
                  <a:pt x="1059021" y="900021"/>
                  <a:pt x="1067932" y="894080"/>
                </a:cubicBezTo>
                <a:cubicBezTo>
                  <a:pt x="1110367" y="865790"/>
                  <a:pt x="1089778" y="882394"/>
                  <a:pt x="1128892" y="843280"/>
                </a:cubicBezTo>
                <a:lnTo>
                  <a:pt x="1149212" y="782320"/>
                </a:lnTo>
                <a:lnTo>
                  <a:pt x="1159372" y="751840"/>
                </a:lnTo>
                <a:cubicBezTo>
                  <a:pt x="1155985" y="741680"/>
                  <a:pt x="1155153" y="730271"/>
                  <a:pt x="1149212" y="721360"/>
                </a:cubicBezTo>
                <a:cubicBezTo>
                  <a:pt x="1141242" y="709405"/>
                  <a:pt x="1131292" y="697858"/>
                  <a:pt x="1118732" y="690880"/>
                </a:cubicBezTo>
                <a:cubicBezTo>
                  <a:pt x="1091710" y="675868"/>
                  <a:pt x="1038206" y="666079"/>
                  <a:pt x="1006972" y="660400"/>
                </a:cubicBezTo>
                <a:cubicBezTo>
                  <a:pt x="986704" y="656715"/>
                  <a:pt x="966332" y="653627"/>
                  <a:pt x="946012" y="650240"/>
                </a:cubicBezTo>
                <a:cubicBezTo>
                  <a:pt x="925692" y="636693"/>
                  <a:pt x="882355" y="633872"/>
                  <a:pt x="885052" y="609600"/>
                </a:cubicBezTo>
                <a:cubicBezTo>
                  <a:pt x="888439" y="579120"/>
                  <a:pt x="878747" y="544033"/>
                  <a:pt x="895212" y="518160"/>
                </a:cubicBezTo>
                <a:cubicBezTo>
                  <a:pt x="906711" y="500089"/>
                  <a:pt x="935852" y="504613"/>
                  <a:pt x="956172" y="497840"/>
                </a:cubicBezTo>
                <a:lnTo>
                  <a:pt x="986652" y="487680"/>
                </a:lnTo>
                <a:cubicBezTo>
                  <a:pt x="996812" y="484293"/>
                  <a:pt x="1006742" y="480117"/>
                  <a:pt x="1017132" y="477520"/>
                </a:cubicBezTo>
                <a:cubicBezTo>
                  <a:pt x="1068162" y="464763"/>
                  <a:pt x="1044525" y="471776"/>
                  <a:pt x="1088252" y="457200"/>
                </a:cubicBezTo>
                <a:lnTo>
                  <a:pt x="1108572" y="396240"/>
                </a:lnTo>
                <a:cubicBezTo>
                  <a:pt x="1111959" y="386080"/>
                  <a:pt x="1108572" y="369147"/>
                  <a:pt x="1118732" y="365760"/>
                </a:cubicBezTo>
                <a:lnTo>
                  <a:pt x="1179692" y="345440"/>
                </a:lnTo>
                <a:cubicBezTo>
                  <a:pt x="1193239" y="348827"/>
                  <a:pt x="1209428" y="346877"/>
                  <a:pt x="1220332" y="355600"/>
                </a:cubicBezTo>
                <a:cubicBezTo>
                  <a:pt x="1242991" y="373727"/>
                  <a:pt x="1220992" y="453900"/>
                  <a:pt x="1220332" y="457200"/>
                </a:cubicBezTo>
                <a:cubicBezTo>
                  <a:pt x="1218232" y="467702"/>
                  <a:pt x="1213114" y="477382"/>
                  <a:pt x="1210172" y="487680"/>
                </a:cubicBezTo>
                <a:cubicBezTo>
                  <a:pt x="1206336" y="501106"/>
                  <a:pt x="1205513" y="515485"/>
                  <a:pt x="1200012" y="528320"/>
                </a:cubicBezTo>
                <a:cubicBezTo>
                  <a:pt x="1195202" y="539543"/>
                  <a:pt x="1185153" y="547878"/>
                  <a:pt x="1179692" y="558800"/>
                </a:cubicBezTo>
                <a:cubicBezTo>
                  <a:pt x="1174903" y="568379"/>
                  <a:pt x="1172919" y="579120"/>
                  <a:pt x="1169532" y="589280"/>
                </a:cubicBezTo>
                <a:cubicBezTo>
                  <a:pt x="1175542" y="631350"/>
                  <a:pt x="1159507" y="670560"/>
                  <a:pt x="1210172" y="670560"/>
                </a:cubicBezTo>
                <a:cubicBezTo>
                  <a:pt x="1220882" y="670560"/>
                  <a:pt x="1230492" y="663787"/>
                  <a:pt x="1240652" y="660400"/>
                </a:cubicBezTo>
                <a:cubicBezTo>
                  <a:pt x="1247425" y="650240"/>
                  <a:pt x="1255511" y="640842"/>
                  <a:pt x="1260972" y="629920"/>
                </a:cubicBezTo>
                <a:cubicBezTo>
                  <a:pt x="1265761" y="620341"/>
                  <a:pt x="1266913" y="609284"/>
                  <a:pt x="1271132" y="599440"/>
                </a:cubicBezTo>
                <a:cubicBezTo>
                  <a:pt x="1277098" y="585519"/>
                  <a:pt x="1283938" y="571950"/>
                  <a:pt x="1291452" y="558800"/>
                </a:cubicBezTo>
                <a:cubicBezTo>
                  <a:pt x="1297510" y="548198"/>
                  <a:pt x="1306311" y="539242"/>
                  <a:pt x="1311772" y="528320"/>
                </a:cubicBezTo>
                <a:cubicBezTo>
                  <a:pt x="1324043" y="503779"/>
                  <a:pt x="1317988" y="486771"/>
                  <a:pt x="1342252" y="467360"/>
                </a:cubicBezTo>
                <a:cubicBezTo>
                  <a:pt x="1350615" y="460670"/>
                  <a:pt x="1362572" y="460587"/>
                  <a:pt x="1372732" y="457200"/>
                </a:cubicBezTo>
                <a:cubicBezTo>
                  <a:pt x="1389665" y="460587"/>
                  <a:pt x="1413953" y="452992"/>
                  <a:pt x="1423532" y="467360"/>
                </a:cubicBezTo>
                <a:cubicBezTo>
                  <a:pt x="1438678" y="490078"/>
                  <a:pt x="1428808" y="521776"/>
                  <a:pt x="1433692" y="548640"/>
                </a:cubicBezTo>
                <a:cubicBezTo>
                  <a:pt x="1435608" y="559177"/>
                  <a:pt x="1437162" y="570757"/>
                  <a:pt x="1443852" y="579120"/>
                </a:cubicBezTo>
                <a:cubicBezTo>
                  <a:pt x="1451480" y="588655"/>
                  <a:pt x="1463410" y="593979"/>
                  <a:pt x="1474332" y="599440"/>
                </a:cubicBezTo>
                <a:cubicBezTo>
                  <a:pt x="1483911" y="604229"/>
                  <a:pt x="1494652" y="606213"/>
                  <a:pt x="1504812" y="609600"/>
                </a:cubicBezTo>
                <a:cubicBezTo>
                  <a:pt x="1535292" y="606213"/>
                  <a:pt x="1566500" y="606878"/>
                  <a:pt x="1596252" y="599440"/>
                </a:cubicBezTo>
                <a:cubicBezTo>
                  <a:pt x="1619475" y="593634"/>
                  <a:pt x="1637376" y="567992"/>
                  <a:pt x="1647052" y="548640"/>
                </a:cubicBezTo>
                <a:cubicBezTo>
                  <a:pt x="1651841" y="539061"/>
                  <a:pt x="1650522" y="526523"/>
                  <a:pt x="1657212" y="518160"/>
                </a:cubicBezTo>
                <a:cubicBezTo>
                  <a:pt x="1664840" y="508625"/>
                  <a:pt x="1677532" y="504613"/>
                  <a:pt x="1687692" y="497840"/>
                </a:cubicBezTo>
                <a:cubicBezTo>
                  <a:pt x="1694465" y="487680"/>
                  <a:pt x="1698477" y="474988"/>
                  <a:pt x="1708012" y="467360"/>
                </a:cubicBezTo>
                <a:cubicBezTo>
                  <a:pt x="1716375" y="460670"/>
                  <a:pt x="1728913" y="461989"/>
                  <a:pt x="1738492" y="457200"/>
                </a:cubicBezTo>
                <a:cubicBezTo>
                  <a:pt x="1749414" y="451739"/>
                  <a:pt x="1758812" y="443653"/>
                  <a:pt x="1768972" y="436880"/>
                </a:cubicBezTo>
                <a:cubicBezTo>
                  <a:pt x="1774695" y="437357"/>
                  <a:pt x="1907394" y="459745"/>
                  <a:pt x="1941692" y="436880"/>
                </a:cubicBezTo>
                <a:cubicBezTo>
                  <a:pt x="1950603" y="430939"/>
                  <a:pt x="1948465" y="416560"/>
                  <a:pt x="1951852" y="406400"/>
                </a:cubicBezTo>
                <a:cubicBezTo>
                  <a:pt x="1948465" y="386080"/>
                  <a:pt x="1949343" y="364567"/>
                  <a:pt x="1941692" y="345440"/>
                </a:cubicBezTo>
                <a:cubicBezTo>
                  <a:pt x="1927944" y="311070"/>
                  <a:pt x="1907952" y="302627"/>
                  <a:pt x="1880732" y="284480"/>
                </a:cubicBezTo>
                <a:cubicBezTo>
                  <a:pt x="1843687" y="228912"/>
                  <a:pt x="1860244" y="234402"/>
                  <a:pt x="1748652" y="264160"/>
                </a:cubicBezTo>
                <a:cubicBezTo>
                  <a:pt x="1732290" y="268523"/>
                  <a:pt x="1721884" y="284929"/>
                  <a:pt x="1708012" y="294640"/>
                </a:cubicBezTo>
                <a:cubicBezTo>
                  <a:pt x="1678002" y="315647"/>
                  <a:pt x="1647052" y="335280"/>
                  <a:pt x="1616572" y="355600"/>
                </a:cubicBezTo>
                <a:cubicBezTo>
                  <a:pt x="1606412" y="362373"/>
                  <a:pt x="1598066" y="373525"/>
                  <a:pt x="1586092" y="375920"/>
                </a:cubicBezTo>
                <a:lnTo>
                  <a:pt x="1535292" y="386080"/>
                </a:lnTo>
                <a:cubicBezTo>
                  <a:pt x="1508199" y="382693"/>
                  <a:pt x="1471992" y="396468"/>
                  <a:pt x="1454012" y="375920"/>
                </a:cubicBezTo>
                <a:cubicBezTo>
                  <a:pt x="1438243" y="357898"/>
                  <a:pt x="1458787" y="328134"/>
                  <a:pt x="1464172" y="304800"/>
                </a:cubicBezTo>
                <a:cubicBezTo>
                  <a:pt x="1468988" y="283929"/>
                  <a:pt x="1477719" y="264160"/>
                  <a:pt x="1484492" y="243840"/>
                </a:cubicBezTo>
                <a:cubicBezTo>
                  <a:pt x="1499068" y="200113"/>
                  <a:pt x="1492055" y="223750"/>
                  <a:pt x="1504812" y="172720"/>
                </a:cubicBezTo>
                <a:cubicBezTo>
                  <a:pt x="1501425" y="149013"/>
                  <a:pt x="1504378" y="123483"/>
                  <a:pt x="1494652" y="101600"/>
                </a:cubicBezTo>
                <a:cubicBezTo>
                  <a:pt x="1487801" y="86186"/>
                  <a:pt x="1447216" y="75628"/>
                  <a:pt x="1433692" y="71120"/>
                </a:cubicBezTo>
                <a:cubicBezTo>
                  <a:pt x="1416759" y="74507"/>
                  <a:pt x="1397461" y="72009"/>
                  <a:pt x="1382892" y="81280"/>
                </a:cubicBezTo>
                <a:cubicBezTo>
                  <a:pt x="1358648" y="96708"/>
                  <a:pt x="1321932" y="142240"/>
                  <a:pt x="1321932" y="142240"/>
                </a:cubicBezTo>
                <a:cubicBezTo>
                  <a:pt x="1318545" y="152400"/>
                  <a:pt x="1316973" y="163358"/>
                  <a:pt x="1311772" y="172720"/>
                </a:cubicBezTo>
                <a:cubicBezTo>
                  <a:pt x="1288326" y="214923"/>
                  <a:pt x="1279468" y="234592"/>
                  <a:pt x="1240652" y="254000"/>
                </a:cubicBezTo>
                <a:cubicBezTo>
                  <a:pt x="1231073" y="258789"/>
                  <a:pt x="1220332" y="260773"/>
                  <a:pt x="1210172" y="264160"/>
                </a:cubicBezTo>
                <a:cubicBezTo>
                  <a:pt x="1189852" y="260773"/>
                  <a:pt x="1167098" y="264221"/>
                  <a:pt x="1149212" y="254000"/>
                </a:cubicBezTo>
                <a:cubicBezTo>
                  <a:pt x="1139913" y="248687"/>
                  <a:pt x="1141994" y="233818"/>
                  <a:pt x="1139052" y="223520"/>
                </a:cubicBezTo>
                <a:cubicBezTo>
                  <a:pt x="1135216" y="210094"/>
                  <a:pt x="1132279" y="196427"/>
                  <a:pt x="1128892" y="182880"/>
                </a:cubicBezTo>
                <a:cubicBezTo>
                  <a:pt x="1132279" y="169333"/>
                  <a:pt x="1133551" y="155075"/>
                  <a:pt x="1139052" y="142240"/>
                </a:cubicBezTo>
                <a:cubicBezTo>
                  <a:pt x="1143862" y="131017"/>
                  <a:pt x="1158502" y="123940"/>
                  <a:pt x="1159372" y="111760"/>
                </a:cubicBezTo>
                <a:cubicBezTo>
                  <a:pt x="1162037" y="74448"/>
                  <a:pt x="1152599" y="37253"/>
                  <a:pt x="1149212" y="0"/>
                </a:cubicBezTo>
                <a:cubicBezTo>
                  <a:pt x="1087414" y="10300"/>
                  <a:pt x="1072114" y="-2386"/>
                  <a:pt x="1047612" y="71120"/>
                </a:cubicBezTo>
                <a:lnTo>
                  <a:pt x="1027292" y="132080"/>
                </a:lnTo>
                <a:cubicBezTo>
                  <a:pt x="1029646" y="148561"/>
                  <a:pt x="1037347" y="219888"/>
                  <a:pt x="1047612" y="243840"/>
                </a:cubicBezTo>
                <a:cubicBezTo>
                  <a:pt x="1055109" y="261333"/>
                  <a:pt x="1083765" y="295035"/>
                  <a:pt x="1098412" y="304800"/>
                </a:cubicBezTo>
                <a:cubicBezTo>
                  <a:pt x="1107323" y="310741"/>
                  <a:pt x="1119313" y="310171"/>
                  <a:pt x="1128892" y="314960"/>
                </a:cubicBezTo>
                <a:cubicBezTo>
                  <a:pt x="1139814" y="320421"/>
                  <a:pt x="1148149" y="330470"/>
                  <a:pt x="1159372" y="335280"/>
                </a:cubicBezTo>
                <a:cubicBezTo>
                  <a:pt x="1172207" y="340781"/>
                  <a:pt x="1186586" y="341604"/>
                  <a:pt x="1200012" y="345440"/>
                </a:cubicBezTo>
                <a:cubicBezTo>
                  <a:pt x="1292381" y="371831"/>
                  <a:pt x="1145268" y="349513"/>
                  <a:pt x="1372732" y="365760"/>
                </a:cubicBezTo>
                <a:cubicBezTo>
                  <a:pt x="1393052" y="372533"/>
                  <a:pt x="1426919" y="365760"/>
                  <a:pt x="1433692" y="386080"/>
                </a:cubicBezTo>
                <a:lnTo>
                  <a:pt x="1454012" y="447040"/>
                </a:lnTo>
                <a:cubicBezTo>
                  <a:pt x="1448934" y="477511"/>
                  <a:pt x="1441422" y="542126"/>
                  <a:pt x="1423532" y="568960"/>
                </a:cubicBezTo>
                <a:cubicBezTo>
                  <a:pt x="1409985" y="589280"/>
                  <a:pt x="1390615" y="606752"/>
                  <a:pt x="1382892" y="629920"/>
                </a:cubicBezTo>
                <a:lnTo>
                  <a:pt x="1362572" y="690880"/>
                </a:lnTo>
                <a:cubicBezTo>
                  <a:pt x="1365959" y="711200"/>
                  <a:pt x="1363519" y="733415"/>
                  <a:pt x="1372732" y="751840"/>
                </a:cubicBezTo>
                <a:cubicBezTo>
                  <a:pt x="1380610" y="767596"/>
                  <a:pt x="1419266" y="777511"/>
                  <a:pt x="1433692" y="782320"/>
                </a:cubicBezTo>
                <a:cubicBezTo>
                  <a:pt x="1464172" y="778933"/>
                  <a:pt x="1494821" y="776823"/>
                  <a:pt x="1525132" y="772160"/>
                </a:cubicBezTo>
                <a:cubicBezTo>
                  <a:pt x="1548824" y="768515"/>
                  <a:pt x="1573492" y="759427"/>
                  <a:pt x="1596252" y="751840"/>
                </a:cubicBezTo>
                <a:cubicBezTo>
                  <a:pt x="1626732" y="755227"/>
                  <a:pt x="1658598" y="752302"/>
                  <a:pt x="1687692" y="762000"/>
                </a:cubicBezTo>
                <a:cubicBezTo>
                  <a:pt x="1701323" y="766544"/>
                  <a:pt x="1709351" y="781138"/>
                  <a:pt x="1718172" y="792480"/>
                </a:cubicBezTo>
                <a:cubicBezTo>
                  <a:pt x="1733165" y="811757"/>
                  <a:pt x="1735644" y="845717"/>
                  <a:pt x="1758812" y="853440"/>
                </a:cubicBezTo>
                <a:cubicBezTo>
                  <a:pt x="1853630" y="885046"/>
                  <a:pt x="1778596" y="863065"/>
                  <a:pt x="1992492" y="873760"/>
                </a:cubicBezTo>
                <a:cubicBezTo>
                  <a:pt x="2029398" y="886062"/>
                  <a:pt x="2012262" y="883920"/>
                  <a:pt x="2043292" y="88392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2CE8CC3-61C0-41DB-BB46-F0AD6D42C8D1}"/>
              </a:ext>
            </a:extLst>
          </p:cNvPr>
          <p:cNvSpPr/>
          <p:nvPr/>
        </p:nvSpPr>
        <p:spPr>
          <a:xfrm>
            <a:off x="6298216" y="4226560"/>
            <a:ext cx="4298664" cy="1239520"/>
          </a:xfrm>
          <a:custGeom>
            <a:avLst/>
            <a:gdLst>
              <a:gd name="connsiteX0" fmla="*/ 895064 w 4298664"/>
              <a:gd name="connsiteY0" fmla="*/ 243840 h 1239520"/>
              <a:gd name="connsiteX1" fmla="*/ 844264 w 4298664"/>
              <a:gd name="connsiteY1" fmla="*/ 233680 h 1239520"/>
              <a:gd name="connsiteX2" fmla="*/ 803624 w 4298664"/>
              <a:gd name="connsiteY2" fmla="*/ 172720 h 1239520"/>
              <a:gd name="connsiteX3" fmla="*/ 783304 w 4298664"/>
              <a:gd name="connsiteY3" fmla="*/ 142240 h 1239520"/>
              <a:gd name="connsiteX4" fmla="*/ 722344 w 4298664"/>
              <a:gd name="connsiteY4" fmla="*/ 111760 h 1239520"/>
              <a:gd name="connsiteX5" fmla="*/ 641064 w 4298664"/>
              <a:gd name="connsiteY5" fmla="*/ 152400 h 1239520"/>
              <a:gd name="connsiteX6" fmla="*/ 661384 w 4298664"/>
              <a:gd name="connsiteY6" fmla="*/ 274320 h 1239520"/>
              <a:gd name="connsiteX7" fmla="*/ 681704 w 4298664"/>
              <a:gd name="connsiteY7" fmla="*/ 335280 h 1239520"/>
              <a:gd name="connsiteX8" fmla="*/ 671544 w 4298664"/>
              <a:gd name="connsiteY8" fmla="*/ 406400 h 1239520"/>
              <a:gd name="connsiteX9" fmla="*/ 641064 w 4298664"/>
              <a:gd name="connsiteY9" fmla="*/ 396240 h 1239520"/>
              <a:gd name="connsiteX10" fmla="*/ 590264 w 4298664"/>
              <a:gd name="connsiteY10" fmla="*/ 335280 h 1239520"/>
              <a:gd name="connsiteX11" fmla="*/ 559784 w 4298664"/>
              <a:gd name="connsiteY11" fmla="*/ 314960 h 1239520"/>
              <a:gd name="connsiteX12" fmla="*/ 508984 w 4298664"/>
              <a:gd name="connsiteY12" fmla="*/ 264160 h 1239520"/>
              <a:gd name="connsiteX13" fmla="*/ 448024 w 4298664"/>
              <a:gd name="connsiteY13" fmla="*/ 243840 h 1239520"/>
              <a:gd name="connsiteX14" fmla="*/ 366744 w 4298664"/>
              <a:gd name="connsiteY14" fmla="*/ 254000 h 1239520"/>
              <a:gd name="connsiteX15" fmla="*/ 356584 w 4298664"/>
              <a:gd name="connsiteY15" fmla="*/ 294640 h 1239520"/>
              <a:gd name="connsiteX16" fmla="*/ 315944 w 4298664"/>
              <a:gd name="connsiteY16" fmla="*/ 477520 h 1239520"/>
              <a:gd name="connsiteX17" fmla="*/ 224504 w 4298664"/>
              <a:gd name="connsiteY17" fmla="*/ 457200 h 1239520"/>
              <a:gd name="connsiteX18" fmla="*/ 194024 w 4298664"/>
              <a:gd name="connsiteY18" fmla="*/ 436880 h 1239520"/>
              <a:gd name="connsiteX19" fmla="*/ 133064 w 4298664"/>
              <a:gd name="connsiteY19" fmla="*/ 375920 h 1239520"/>
              <a:gd name="connsiteX20" fmla="*/ 72104 w 4298664"/>
              <a:gd name="connsiteY20" fmla="*/ 355600 h 1239520"/>
              <a:gd name="connsiteX21" fmla="*/ 11144 w 4298664"/>
              <a:gd name="connsiteY21" fmla="*/ 365760 h 1239520"/>
              <a:gd name="connsiteX22" fmla="*/ 984 w 4298664"/>
              <a:gd name="connsiteY22" fmla="*/ 396240 h 1239520"/>
              <a:gd name="connsiteX23" fmla="*/ 11144 w 4298664"/>
              <a:gd name="connsiteY23" fmla="*/ 508000 h 1239520"/>
              <a:gd name="connsiteX24" fmla="*/ 224504 w 4298664"/>
              <a:gd name="connsiteY24" fmla="*/ 558800 h 1239520"/>
              <a:gd name="connsiteX25" fmla="*/ 254984 w 4298664"/>
              <a:gd name="connsiteY25" fmla="*/ 568960 h 1239520"/>
              <a:gd name="connsiteX26" fmla="*/ 254984 w 4298664"/>
              <a:gd name="connsiteY26" fmla="*/ 650240 h 1239520"/>
              <a:gd name="connsiteX27" fmla="*/ 214344 w 4298664"/>
              <a:gd name="connsiteY27" fmla="*/ 711200 h 1239520"/>
              <a:gd name="connsiteX28" fmla="*/ 194024 w 4298664"/>
              <a:gd name="connsiteY28" fmla="*/ 741680 h 1239520"/>
              <a:gd name="connsiteX29" fmla="*/ 204184 w 4298664"/>
              <a:gd name="connsiteY29" fmla="*/ 843280 h 1239520"/>
              <a:gd name="connsiteX30" fmla="*/ 214344 w 4298664"/>
              <a:gd name="connsiteY30" fmla="*/ 883920 h 1239520"/>
              <a:gd name="connsiteX31" fmla="*/ 275304 w 4298664"/>
              <a:gd name="connsiteY31" fmla="*/ 924560 h 1239520"/>
              <a:gd name="connsiteX32" fmla="*/ 397224 w 4298664"/>
              <a:gd name="connsiteY32" fmla="*/ 904240 h 1239520"/>
              <a:gd name="connsiteX33" fmla="*/ 427704 w 4298664"/>
              <a:gd name="connsiteY33" fmla="*/ 883920 h 1239520"/>
              <a:gd name="connsiteX34" fmla="*/ 498824 w 4298664"/>
              <a:gd name="connsiteY34" fmla="*/ 802640 h 1239520"/>
              <a:gd name="connsiteX35" fmla="*/ 529304 w 4298664"/>
              <a:gd name="connsiteY35" fmla="*/ 792480 h 1239520"/>
              <a:gd name="connsiteX36" fmla="*/ 559784 w 4298664"/>
              <a:gd name="connsiteY36" fmla="*/ 802640 h 1239520"/>
              <a:gd name="connsiteX37" fmla="*/ 590264 w 4298664"/>
              <a:gd name="connsiteY37" fmla="*/ 822960 h 1239520"/>
              <a:gd name="connsiteX38" fmla="*/ 651224 w 4298664"/>
              <a:gd name="connsiteY38" fmla="*/ 843280 h 1239520"/>
              <a:gd name="connsiteX39" fmla="*/ 671544 w 4298664"/>
              <a:gd name="connsiteY39" fmla="*/ 680720 h 1239520"/>
              <a:gd name="connsiteX40" fmla="*/ 651224 w 4298664"/>
              <a:gd name="connsiteY40" fmla="*/ 619760 h 1239520"/>
              <a:gd name="connsiteX41" fmla="*/ 762984 w 4298664"/>
              <a:gd name="connsiteY41" fmla="*/ 568960 h 1239520"/>
              <a:gd name="connsiteX42" fmla="*/ 823944 w 4298664"/>
              <a:gd name="connsiteY42" fmla="*/ 609600 h 1239520"/>
              <a:gd name="connsiteX43" fmla="*/ 854424 w 4298664"/>
              <a:gd name="connsiteY43" fmla="*/ 629920 h 1239520"/>
              <a:gd name="connsiteX44" fmla="*/ 884904 w 4298664"/>
              <a:gd name="connsiteY44" fmla="*/ 650240 h 1239520"/>
              <a:gd name="connsiteX45" fmla="*/ 915384 w 4298664"/>
              <a:gd name="connsiteY45" fmla="*/ 640080 h 1239520"/>
              <a:gd name="connsiteX46" fmla="*/ 905224 w 4298664"/>
              <a:gd name="connsiteY46" fmla="*/ 558800 h 1239520"/>
              <a:gd name="connsiteX47" fmla="*/ 884904 w 4298664"/>
              <a:gd name="connsiteY47" fmla="*/ 497840 h 1239520"/>
              <a:gd name="connsiteX48" fmla="*/ 874744 w 4298664"/>
              <a:gd name="connsiteY48" fmla="*/ 467360 h 1239520"/>
              <a:gd name="connsiteX49" fmla="*/ 854424 w 4298664"/>
              <a:gd name="connsiteY49" fmla="*/ 436880 h 1239520"/>
              <a:gd name="connsiteX50" fmla="*/ 864584 w 4298664"/>
              <a:gd name="connsiteY50" fmla="*/ 375920 h 1239520"/>
              <a:gd name="connsiteX51" fmla="*/ 1016984 w 4298664"/>
              <a:gd name="connsiteY51" fmla="*/ 396240 h 1239520"/>
              <a:gd name="connsiteX52" fmla="*/ 1047464 w 4298664"/>
              <a:gd name="connsiteY52" fmla="*/ 416560 h 1239520"/>
              <a:gd name="connsiteX53" fmla="*/ 1057624 w 4298664"/>
              <a:gd name="connsiteY53" fmla="*/ 447040 h 1239520"/>
              <a:gd name="connsiteX54" fmla="*/ 1077944 w 4298664"/>
              <a:gd name="connsiteY54" fmla="*/ 477520 h 1239520"/>
              <a:gd name="connsiteX55" fmla="*/ 1006824 w 4298664"/>
              <a:gd name="connsiteY55" fmla="*/ 558800 h 1239520"/>
              <a:gd name="connsiteX56" fmla="*/ 945864 w 4298664"/>
              <a:gd name="connsiteY56" fmla="*/ 579120 h 1239520"/>
              <a:gd name="connsiteX57" fmla="*/ 915384 w 4298664"/>
              <a:gd name="connsiteY57" fmla="*/ 589280 h 1239520"/>
              <a:gd name="connsiteX58" fmla="*/ 884904 w 4298664"/>
              <a:gd name="connsiteY58" fmla="*/ 609600 h 1239520"/>
              <a:gd name="connsiteX59" fmla="*/ 864584 w 4298664"/>
              <a:gd name="connsiteY59" fmla="*/ 670560 h 1239520"/>
              <a:gd name="connsiteX60" fmla="*/ 874744 w 4298664"/>
              <a:gd name="connsiteY60" fmla="*/ 711200 h 1239520"/>
              <a:gd name="connsiteX61" fmla="*/ 956024 w 4298664"/>
              <a:gd name="connsiteY61" fmla="*/ 751840 h 1239520"/>
              <a:gd name="connsiteX62" fmla="*/ 1077944 w 4298664"/>
              <a:gd name="connsiteY62" fmla="*/ 772160 h 1239520"/>
              <a:gd name="connsiteX63" fmla="*/ 1138904 w 4298664"/>
              <a:gd name="connsiteY63" fmla="*/ 792480 h 1239520"/>
              <a:gd name="connsiteX64" fmla="*/ 1189704 w 4298664"/>
              <a:gd name="connsiteY64" fmla="*/ 853440 h 1239520"/>
              <a:gd name="connsiteX65" fmla="*/ 1179544 w 4298664"/>
              <a:gd name="connsiteY65" fmla="*/ 924560 h 1239520"/>
              <a:gd name="connsiteX66" fmla="*/ 1118584 w 4298664"/>
              <a:gd name="connsiteY66" fmla="*/ 955040 h 1239520"/>
              <a:gd name="connsiteX67" fmla="*/ 945864 w 4298664"/>
              <a:gd name="connsiteY67" fmla="*/ 975360 h 1239520"/>
              <a:gd name="connsiteX68" fmla="*/ 915384 w 4298664"/>
              <a:gd name="connsiteY68" fmla="*/ 985520 h 1239520"/>
              <a:gd name="connsiteX69" fmla="*/ 915384 w 4298664"/>
              <a:gd name="connsiteY69" fmla="*/ 1066800 h 1239520"/>
              <a:gd name="connsiteX70" fmla="*/ 945864 w 4298664"/>
              <a:gd name="connsiteY70" fmla="*/ 1076960 h 1239520"/>
              <a:gd name="connsiteX71" fmla="*/ 976344 w 4298664"/>
              <a:gd name="connsiteY71" fmla="*/ 1097280 h 1239520"/>
              <a:gd name="connsiteX72" fmla="*/ 1098264 w 4298664"/>
              <a:gd name="connsiteY72" fmla="*/ 1117600 h 1239520"/>
              <a:gd name="connsiteX73" fmla="*/ 1159224 w 4298664"/>
              <a:gd name="connsiteY73" fmla="*/ 1148080 h 1239520"/>
              <a:gd name="connsiteX74" fmla="*/ 1169384 w 4298664"/>
              <a:gd name="connsiteY74" fmla="*/ 1178560 h 1239520"/>
              <a:gd name="connsiteX75" fmla="*/ 1149064 w 4298664"/>
              <a:gd name="connsiteY75" fmla="*/ 1209040 h 1239520"/>
              <a:gd name="connsiteX76" fmla="*/ 1088104 w 4298664"/>
              <a:gd name="connsiteY76" fmla="*/ 1239520 h 1239520"/>
              <a:gd name="connsiteX77" fmla="*/ 915384 w 4298664"/>
              <a:gd name="connsiteY77" fmla="*/ 1219200 h 1239520"/>
              <a:gd name="connsiteX78" fmla="*/ 884904 w 4298664"/>
              <a:gd name="connsiteY78" fmla="*/ 1198880 h 1239520"/>
              <a:gd name="connsiteX79" fmla="*/ 813784 w 4298664"/>
              <a:gd name="connsiteY79" fmla="*/ 1117600 h 1239520"/>
              <a:gd name="connsiteX80" fmla="*/ 793464 w 4298664"/>
              <a:gd name="connsiteY80" fmla="*/ 1087120 h 1239520"/>
              <a:gd name="connsiteX81" fmla="*/ 762984 w 4298664"/>
              <a:gd name="connsiteY81" fmla="*/ 1066800 h 1239520"/>
              <a:gd name="connsiteX82" fmla="*/ 752824 w 4298664"/>
              <a:gd name="connsiteY82" fmla="*/ 1036320 h 1239520"/>
              <a:gd name="connsiteX83" fmla="*/ 691864 w 4298664"/>
              <a:gd name="connsiteY83" fmla="*/ 1016000 h 1239520"/>
              <a:gd name="connsiteX84" fmla="*/ 610584 w 4298664"/>
              <a:gd name="connsiteY84" fmla="*/ 1026160 h 1239520"/>
              <a:gd name="connsiteX85" fmla="*/ 580104 w 4298664"/>
              <a:gd name="connsiteY85" fmla="*/ 1036320 h 1239520"/>
              <a:gd name="connsiteX86" fmla="*/ 539464 w 4298664"/>
              <a:gd name="connsiteY86" fmla="*/ 1097280 h 1239520"/>
              <a:gd name="connsiteX87" fmla="*/ 549624 w 4298664"/>
              <a:gd name="connsiteY87" fmla="*/ 1148080 h 1239520"/>
              <a:gd name="connsiteX88" fmla="*/ 610584 w 4298664"/>
              <a:gd name="connsiteY88" fmla="*/ 1178560 h 1239520"/>
              <a:gd name="connsiteX89" fmla="*/ 712184 w 4298664"/>
              <a:gd name="connsiteY89" fmla="*/ 1168400 h 1239520"/>
              <a:gd name="connsiteX90" fmla="*/ 773144 w 4298664"/>
              <a:gd name="connsiteY90" fmla="*/ 1148080 h 1239520"/>
              <a:gd name="connsiteX91" fmla="*/ 803624 w 4298664"/>
              <a:gd name="connsiteY91" fmla="*/ 1137920 h 1239520"/>
              <a:gd name="connsiteX92" fmla="*/ 834104 w 4298664"/>
              <a:gd name="connsiteY92" fmla="*/ 1107440 h 1239520"/>
              <a:gd name="connsiteX93" fmla="*/ 864584 w 4298664"/>
              <a:gd name="connsiteY93" fmla="*/ 1097280 h 1239520"/>
              <a:gd name="connsiteX94" fmla="*/ 905224 w 4298664"/>
              <a:gd name="connsiteY94" fmla="*/ 1036320 h 1239520"/>
              <a:gd name="connsiteX95" fmla="*/ 925544 w 4298664"/>
              <a:gd name="connsiteY95" fmla="*/ 1005840 h 1239520"/>
              <a:gd name="connsiteX96" fmla="*/ 956024 w 4298664"/>
              <a:gd name="connsiteY96" fmla="*/ 975360 h 1239520"/>
              <a:gd name="connsiteX97" fmla="*/ 1006824 w 4298664"/>
              <a:gd name="connsiteY97" fmla="*/ 914400 h 1239520"/>
              <a:gd name="connsiteX98" fmla="*/ 1077944 w 4298664"/>
              <a:gd name="connsiteY98" fmla="*/ 924560 h 1239520"/>
              <a:gd name="connsiteX99" fmla="*/ 1118584 w 4298664"/>
              <a:gd name="connsiteY99" fmla="*/ 985520 h 1239520"/>
              <a:gd name="connsiteX100" fmla="*/ 1138904 w 4298664"/>
              <a:gd name="connsiteY100" fmla="*/ 1016000 h 1239520"/>
              <a:gd name="connsiteX101" fmla="*/ 1159224 w 4298664"/>
              <a:gd name="connsiteY101" fmla="*/ 1046480 h 1239520"/>
              <a:gd name="connsiteX102" fmla="*/ 1189704 w 4298664"/>
              <a:gd name="connsiteY102" fmla="*/ 1056640 h 1239520"/>
              <a:gd name="connsiteX103" fmla="*/ 1250664 w 4298664"/>
              <a:gd name="connsiteY103" fmla="*/ 1046480 h 1239520"/>
              <a:gd name="connsiteX104" fmla="*/ 1281144 w 4298664"/>
              <a:gd name="connsiteY104" fmla="*/ 985520 h 1239520"/>
              <a:gd name="connsiteX105" fmla="*/ 1321784 w 4298664"/>
              <a:gd name="connsiteY105" fmla="*/ 741680 h 1239520"/>
              <a:gd name="connsiteX106" fmla="*/ 1352264 w 4298664"/>
              <a:gd name="connsiteY106" fmla="*/ 721360 h 1239520"/>
              <a:gd name="connsiteX107" fmla="*/ 1362424 w 4298664"/>
              <a:gd name="connsiteY107" fmla="*/ 508000 h 1239520"/>
              <a:gd name="connsiteX108" fmla="*/ 1301464 w 4298664"/>
              <a:gd name="connsiteY108" fmla="*/ 477520 h 1239520"/>
              <a:gd name="connsiteX109" fmla="*/ 1240504 w 4298664"/>
              <a:gd name="connsiteY109" fmla="*/ 508000 h 1239520"/>
              <a:gd name="connsiteX110" fmla="*/ 1179544 w 4298664"/>
              <a:gd name="connsiteY110" fmla="*/ 538480 h 1239520"/>
              <a:gd name="connsiteX111" fmla="*/ 1098264 w 4298664"/>
              <a:gd name="connsiteY111" fmla="*/ 497840 h 1239520"/>
              <a:gd name="connsiteX112" fmla="*/ 1108424 w 4298664"/>
              <a:gd name="connsiteY112" fmla="*/ 406400 h 1239520"/>
              <a:gd name="connsiteX113" fmla="*/ 1128744 w 4298664"/>
              <a:gd name="connsiteY113" fmla="*/ 345440 h 1239520"/>
              <a:gd name="connsiteX114" fmla="*/ 1138904 w 4298664"/>
              <a:gd name="connsiteY114" fmla="*/ 91440 h 1239520"/>
              <a:gd name="connsiteX115" fmla="*/ 1149064 w 4298664"/>
              <a:gd name="connsiteY115" fmla="*/ 40640 h 1239520"/>
              <a:gd name="connsiteX116" fmla="*/ 1159224 w 4298664"/>
              <a:gd name="connsiteY116" fmla="*/ 10160 h 1239520"/>
              <a:gd name="connsiteX117" fmla="*/ 1189704 w 4298664"/>
              <a:gd name="connsiteY117" fmla="*/ 0 h 1239520"/>
              <a:gd name="connsiteX118" fmla="*/ 1230344 w 4298664"/>
              <a:gd name="connsiteY118" fmla="*/ 10160 h 1239520"/>
              <a:gd name="connsiteX119" fmla="*/ 1240504 w 4298664"/>
              <a:gd name="connsiteY119" fmla="*/ 40640 h 1239520"/>
              <a:gd name="connsiteX120" fmla="*/ 1220184 w 4298664"/>
              <a:gd name="connsiteY120" fmla="*/ 162560 h 1239520"/>
              <a:gd name="connsiteX121" fmla="*/ 1260824 w 4298664"/>
              <a:gd name="connsiteY121" fmla="*/ 294640 h 1239520"/>
              <a:gd name="connsiteX122" fmla="*/ 1291304 w 4298664"/>
              <a:gd name="connsiteY122" fmla="*/ 274320 h 1239520"/>
              <a:gd name="connsiteX123" fmla="*/ 1311624 w 4298664"/>
              <a:gd name="connsiteY123" fmla="*/ 243840 h 1239520"/>
              <a:gd name="connsiteX124" fmla="*/ 1321784 w 4298664"/>
              <a:gd name="connsiteY124" fmla="*/ 213360 h 1239520"/>
              <a:gd name="connsiteX125" fmla="*/ 1362424 w 4298664"/>
              <a:gd name="connsiteY125" fmla="*/ 152400 h 1239520"/>
              <a:gd name="connsiteX126" fmla="*/ 1413224 w 4298664"/>
              <a:gd name="connsiteY126" fmla="*/ 91440 h 1239520"/>
              <a:gd name="connsiteX127" fmla="*/ 1443704 w 4298664"/>
              <a:gd name="connsiteY127" fmla="*/ 81280 h 1239520"/>
              <a:gd name="connsiteX128" fmla="*/ 1494504 w 4298664"/>
              <a:gd name="connsiteY128" fmla="*/ 91440 h 1239520"/>
              <a:gd name="connsiteX129" fmla="*/ 1504664 w 4298664"/>
              <a:gd name="connsiteY129" fmla="*/ 121920 h 1239520"/>
              <a:gd name="connsiteX130" fmla="*/ 1484344 w 4298664"/>
              <a:gd name="connsiteY130" fmla="*/ 243840 h 1239520"/>
              <a:gd name="connsiteX131" fmla="*/ 1494504 w 4298664"/>
              <a:gd name="connsiteY131" fmla="*/ 345440 h 1239520"/>
              <a:gd name="connsiteX132" fmla="*/ 1555464 w 4298664"/>
              <a:gd name="connsiteY132" fmla="*/ 335280 h 1239520"/>
              <a:gd name="connsiteX133" fmla="*/ 1596104 w 4298664"/>
              <a:gd name="connsiteY133" fmla="*/ 274320 h 1239520"/>
              <a:gd name="connsiteX134" fmla="*/ 1646904 w 4298664"/>
              <a:gd name="connsiteY134" fmla="*/ 213360 h 1239520"/>
              <a:gd name="connsiteX135" fmla="*/ 1697704 w 4298664"/>
              <a:gd name="connsiteY135" fmla="*/ 152400 h 1239520"/>
              <a:gd name="connsiteX136" fmla="*/ 1728184 w 4298664"/>
              <a:gd name="connsiteY136" fmla="*/ 142240 h 1239520"/>
              <a:gd name="connsiteX137" fmla="*/ 1758664 w 4298664"/>
              <a:gd name="connsiteY137" fmla="*/ 152400 h 1239520"/>
              <a:gd name="connsiteX138" fmla="*/ 1738344 w 4298664"/>
              <a:gd name="connsiteY138" fmla="*/ 325120 h 1239520"/>
              <a:gd name="connsiteX139" fmla="*/ 1718024 w 4298664"/>
              <a:gd name="connsiteY139" fmla="*/ 355600 h 1239520"/>
              <a:gd name="connsiteX140" fmla="*/ 1687544 w 4298664"/>
              <a:gd name="connsiteY140" fmla="*/ 386080 h 1239520"/>
              <a:gd name="connsiteX141" fmla="*/ 1657064 w 4298664"/>
              <a:gd name="connsiteY141" fmla="*/ 477520 h 1239520"/>
              <a:gd name="connsiteX142" fmla="*/ 1646904 w 4298664"/>
              <a:gd name="connsiteY142" fmla="*/ 508000 h 1239520"/>
              <a:gd name="connsiteX143" fmla="*/ 1657064 w 4298664"/>
              <a:gd name="connsiteY143" fmla="*/ 538480 h 1239520"/>
              <a:gd name="connsiteX144" fmla="*/ 1758664 w 4298664"/>
              <a:gd name="connsiteY144" fmla="*/ 538480 h 1239520"/>
              <a:gd name="connsiteX145" fmla="*/ 1890744 w 4298664"/>
              <a:gd name="connsiteY145" fmla="*/ 528320 h 1239520"/>
              <a:gd name="connsiteX146" fmla="*/ 1921224 w 4298664"/>
              <a:gd name="connsiteY146" fmla="*/ 548640 h 1239520"/>
              <a:gd name="connsiteX147" fmla="*/ 1900904 w 4298664"/>
              <a:gd name="connsiteY147" fmla="*/ 650240 h 1239520"/>
              <a:gd name="connsiteX148" fmla="*/ 1880584 w 4298664"/>
              <a:gd name="connsiteY148" fmla="*/ 680720 h 1239520"/>
              <a:gd name="connsiteX149" fmla="*/ 1768824 w 4298664"/>
              <a:gd name="connsiteY149" fmla="*/ 670560 h 1239520"/>
              <a:gd name="connsiteX150" fmla="*/ 1718024 w 4298664"/>
              <a:gd name="connsiteY150" fmla="*/ 619760 h 1239520"/>
              <a:gd name="connsiteX151" fmla="*/ 1687544 w 4298664"/>
              <a:gd name="connsiteY151" fmla="*/ 599440 h 1239520"/>
              <a:gd name="connsiteX152" fmla="*/ 1636744 w 4298664"/>
              <a:gd name="connsiteY152" fmla="*/ 558800 h 1239520"/>
              <a:gd name="connsiteX153" fmla="*/ 1606264 w 4298664"/>
              <a:gd name="connsiteY153" fmla="*/ 538480 h 1239520"/>
              <a:gd name="connsiteX154" fmla="*/ 1545304 w 4298664"/>
              <a:gd name="connsiteY154" fmla="*/ 518160 h 1239520"/>
              <a:gd name="connsiteX155" fmla="*/ 1443704 w 4298664"/>
              <a:gd name="connsiteY155" fmla="*/ 528320 h 1239520"/>
              <a:gd name="connsiteX156" fmla="*/ 1413224 w 4298664"/>
              <a:gd name="connsiteY156" fmla="*/ 538480 h 1239520"/>
              <a:gd name="connsiteX157" fmla="*/ 1392904 w 4298664"/>
              <a:gd name="connsiteY157" fmla="*/ 568960 h 1239520"/>
              <a:gd name="connsiteX158" fmla="*/ 1362424 w 4298664"/>
              <a:gd name="connsiteY158" fmla="*/ 599440 h 1239520"/>
              <a:gd name="connsiteX159" fmla="*/ 1372584 w 4298664"/>
              <a:gd name="connsiteY159" fmla="*/ 680720 h 1239520"/>
              <a:gd name="connsiteX160" fmla="*/ 1464024 w 4298664"/>
              <a:gd name="connsiteY160" fmla="*/ 731520 h 1239520"/>
              <a:gd name="connsiteX161" fmla="*/ 1616424 w 4298664"/>
              <a:gd name="connsiteY161" fmla="*/ 741680 h 1239520"/>
              <a:gd name="connsiteX162" fmla="*/ 1646904 w 4298664"/>
              <a:gd name="connsiteY162" fmla="*/ 772160 h 1239520"/>
              <a:gd name="connsiteX163" fmla="*/ 1667224 w 4298664"/>
              <a:gd name="connsiteY163" fmla="*/ 833120 h 1239520"/>
              <a:gd name="connsiteX164" fmla="*/ 1657064 w 4298664"/>
              <a:gd name="connsiteY164" fmla="*/ 934720 h 1239520"/>
              <a:gd name="connsiteX165" fmla="*/ 1626584 w 4298664"/>
              <a:gd name="connsiteY165" fmla="*/ 965200 h 1239520"/>
              <a:gd name="connsiteX166" fmla="*/ 1565624 w 4298664"/>
              <a:gd name="connsiteY166" fmla="*/ 1005840 h 1239520"/>
              <a:gd name="connsiteX167" fmla="*/ 1524984 w 4298664"/>
              <a:gd name="connsiteY167" fmla="*/ 1066800 h 1239520"/>
              <a:gd name="connsiteX168" fmla="*/ 1494504 w 4298664"/>
              <a:gd name="connsiteY168" fmla="*/ 1127760 h 1239520"/>
              <a:gd name="connsiteX169" fmla="*/ 1504664 w 4298664"/>
              <a:gd name="connsiteY169" fmla="*/ 1188720 h 1239520"/>
              <a:gd name="connsiteX170" fmla="*/ 1535144 w 4298664"/>
              <a:gd name="connsiteY170" fmla="*/ 1198880 h 1239520"/>
              <a:gd name="connsiteX171" fmla="*/ 1606264 w 4298664"/>
              <a:gd name="connsiteY171" fmla="*/ 1229360 h 1239520"/>
              <a:gd name="connsiteX172" fmla="*/ 1850104 w 4298664"/>
              <a:gd name="connsiteY172" fmla="*/ 1219200 h 1239520"/>
              <a:gd name="connsiteX173" fmla="*/ 1911064 w 4298664"/>
              <a:gd name="connsiteY173" fmla="*/ 1198880 h 1239520"/>
              <a:gd name="connsiteX174" fmla="*/ 1941544 w 4298664"/>
              <a:gd name="connsiteY174" fmla="*/ 1188720 h 1239520"/>
              <a:gd name="connsiteX175" fmla="*/ 1972024 w 4298664"/>
              <a:gd name="connsiteY175" fmla="*/ 1168400 h 1239520"/>
              <a:gd name="connsiteX176" fmla="*/ 2012664 w 4298664"/>
              <a:gd name="connsiteY176" fmla="*/ 1158240 h 1239520"/>
              <a:gd name="connsiteX177" fmla="*/ 2043144 w 4298664"/>
              <a:gd name="connsiteY177" fmla="*/ 1127760 h 1239520"/>
              <a:gd name="connsiteX178" fmla="*/ 2104104 w 4298664"/>
              <a:gd name="connsiteY178" fmla="*/ 1087120 h 1239520"/>
              <a:gd name="connsiteX179" fmla="*/ 2134584 w 4298664"/>
              <a:gd name="connsiteY179" fmla="*/ 1056640 h 1239520"/>
              <a:gd name="connsiteX180" fmla="*/ 2195544 w 4298664"/>
              <a:gd name="connsiteY180" fmla="*/ 1036320 h 1239520"/>
              <a:gd name="connsiteX181" fmla="*/ 2256504 w 4298664"/>
              <a:gd name="connsiteY181" fmla="*/ 1016000 h 1239520"/>
              <a:gd name="connsiteX182" fmla="*/ 2286984 w 4298664"/>
              <a:gd name="connsiteY182" fmla="*/ 1005840 h 1239520"/>
              <a:gd name="connsiteX183" fmla="*/ 2439384 w 4298664"/>
              <a:gd name="connsiteY183" fmla="*/ 1016000 h 1239520"/>
              <a:gd name="connsiteX184" fmla="*/ 2469864 w 4298664"/>
              <a:gd name="connsiteY184" fmla="*/ 1026160 h 1239520"/>
              <a:gd name="connsiteX185" fmla="*/ 2571464 w 4298664"/>
              <a:gd name="connsiteY185" fmla="*/ 1056640 h 1239520"/>
              <a:gd name="connsiteX186" fmla="*/ 2601944 w 4298664"/>
              <a:gd name="connsiteY186" fmla="*/ 1066800 h 1239520"/>
              <a:gd name="connsiteX187" fmla="*/ 2632424 w 4298664"/>
              <a:gd name="connsiteY187" fmla="*/ 1076960 h 1239520"/>
              <a:gd name="connsiteX188" fmla="*/ 2723864 w 4298664"/>
              <a:gd name="connsiteY188" fmla="*/ 1097280 h 1239520"/>
              <a:gd name="connsiteX189" fmla="*/ 2927064 w 4298664"/>
              <a:gd name="connsiteY189" fmla="*/ 1087120 h 1239520"/>
              <a:gd name="connsiteX190" fmla="*/ 2967704 w 4298664"/>
              <a:gd name="connsiteY190" fmla="*/ 1076960 h 1239520"/>
              <a:gd name="connsiteX191" fmla="*/ 3028664 w 4298664"/>
              <a:gd name="connsiteY191" fmla="*/ 1036320 h 1239520"/>
              <a:gd name="connsiteX192" fmla="*/ 3059144 w 4298664"/>
              <a:gd name="connsiteY192" fmla="*/ 1016000 h 1239520"/>
              <a:gd name="connsiteX193" fmla="*/ 3089624 w 4298664"/>
              <a:gd name="connsiteY193" fmla="*/ 1005840 h 1239520"/>
              <a:gd name="connsiteX194" fmla="*/ 3140424 w 4298664"/>
              <a:gd name="connsiteY194" fmla="*/ 965200 h 1239520"/>
              <a:gd name="connsiteX195" fmla="*/ 3170904 w 4298664"/>
              <a:gd name="connsiteY195" fmla="*/ 934720 h 1239520"/>
              <a:gd name="connsiteX196" fmla="*/ 3221704 w 4298664"/>
              <a:gd name="connsiteY196" fmla="*/ 924560 h 1239520"/>
              <a:gd name="connsiteX197" fmla="*/ 3252184 w 4298664"/>
              <a:gd name="connsiteY197" fmla="*/ 914400 h 1239520"/>
              <a:gd name="connsiteX198" fmla="*/ 3313144 w 4298664"/>
              <a:gd name="connsiteY198" fmla="*/ 924560 h 1239520"/>
              <a:gd name="connsiteX199" fmla="*/ 3343624 w 4298664"/>
              <a:gd name="connsiteY199" fmla="*/ 944880 h 1239520"/>
              <a:gd name="connsiteX200" fmla="*/ 3374104 w 4298664"/>
              <a:gd name="connsiteY200" fmla="*/ 955040 h 1239520"/>
              <a:gd name="connsiteX201" fmla="*/ 3404584 w 4298664"/>
              <a:gd name="connsiteY201" fmla="*/ 975360 h 1239520"/>
              <a:gd name="connsiteX202" fmla="*/ 3506184 w 4298664"/>
              <a:gd name="connsiteY202" fmla="*/ 1005840 h 1239520"/>
              <a:gd name="connsiteX203" fmla="*/ 3536664 w 4298664"/>
              <a:gd name="connsiteY203" fmla="*/ 1016000 h 1239520"/>
              <a:gd name="connsiteX204" fmla="*/ 3668744 w 4298664"/>
              <a:gd name="connsiteY204" fmla="*/ 1005840 h 1239520"/>
              <a:gd name="connsiteX205" fmla="*/ 3760184 w 4298664"/>
              <a:gd name="connsiteY205" fmla="*/ 934720 h 1239520"/>
              <a:gd name="connsiteX206" fmla="*/ 3800824 w 4298664"/>
              <a:gd name="connsiteY206" fmla="*/ 883920 h 1239520"/>
              <a:gd name="connsiteX207" fmla="*/ 3882104 w 4298664"/>
              <a:gd name="connsiteY207" fmla="*/ 812800 h 1239520"/>
              <a:gd name="connsiteX208" fmla="*/ 3943064 w 4298664"/>
              <a:gd name="connsiteY208" fmla="*/ 792480 h 1239520"/>
              <a:gd name="connsiteX209" fmla="*/ 4095464 w 4298664"/>
              <a:gd name="connsiteY209" fmla="*/ 812800 h 1239520"/>
              <a:gd name="connsiteX210" fmla="*/ 4125944 w 4298664"/>
              <a:gd name="connsiteY210" fmla="*/ 822960 h 1239520"/>
              <a:gd name="connsiteX211" fmla="*/ 4237704 w 4298664"/>
              <a:gd name="connsiteY211" fmla="*/ 812800 h 1239520"/>
              <a:gd name="connsiteX212" fmla="*/ 4268184 w 4298664"/>
              <a:gd name="connsiteY212" fmla="*/ 802640 h 1239520"/>
              <a:gd name="connsiteX213" fmla="*/ 4298664 w 4298664"/>
              <a:gd name="connsiteY213" fmla="*/ 782320 h 123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4298664" h="1239520">
                <a:moveTo>
                  <a:pt x="895064" y="243840"/>
                </a:moveTo>
                <a:cubicBezTo>
                  <a:pt x="878131" y="240453"/>
                  <a:pt x="859710" y="241403"/>
                  <a:pt x="844264" y="233680"/>
                </a:cubicBezTo>
                <a:cubicBezTo>
                  <a:pt x="805744" y="214420"/>
                  <a:pt x="818676" y="202824"/>
                  <a:pt x="803624" y="172720"/>
                </a:cubicBezTo>
                <a:cubicBezTo>
                  <a:pt x="798163" y="161798"/>
                  <a:pt x="791938" y="150874"/>
                  <a:pt x="783304" y="142240"/>
                </a:cubicBezTo>
                <a:cubicBezTo>
                  <a:pt x="763609" y="122545"/>
                  <a:pt x="747134" y="120023"/>
                  <a:pt x="722344" y="111760"/>
                </a:cubicBezTo>
                <a:cubicBezTo>
                  <a:pt x="695636" y="116211"/>
                  <a:pt x="645369" y="109353"/>
                  <a:pt x="641064" y="152400"/>
                </a:cubicBezTo>
                <a:cubicBezTo>
                  <a:pt x="640000" y="163037"/>
                  <a:pt x="656382" y="255980"/>
                  <a:pt x="661384" y="274320"/>
                </a:cubicBezTo>
                <a:cubicBezTo>
                  <a:pt x="667020" y="294984"/>
                  <a:pt x="681704" y="335280"/>
                  <a:pt x="681704" y="335280"/>
                </a:cubicBezTo>
                <a:cubicBezTo>
                  <a:pt x="678317" y="358987"/>
                  <a:pt x="684828" y="386475"/>
                  <a:pt x="671544" y="406400"/>
                </a:cubicBezTo>
                <a:cubicBezTo>
                  <a:pt x="665603" y="415311"/>
                  <a:pt x="649975" y="402181"/>
                  <a:pt x="641064" y="396240"/>
                </a:cubicBezTo>
                <a:cubicBezTo>
                  <a:pt x="591131" y="362951"/>
                  <a:pt x="627749" y="372765"/>
                  <a:pt x="590264" y="335280"/>
                </a:cubicBezTo>
                <a:cubicBezTo>
                  <a:pt x="581630" y="326646"/>
                  <a:pt x="569944" y="321733"/>
                  <a:pt x="559784" y="314960"/>
                </a:cubicBezTo>
                <a:cubicBezTo>
                  <a:pt x="541246" y="287154"/>
                  <a:pt x="541068" y="278420"/>
                  <a:pt x="508984" y="264160"/>
                </a:cubicBezTo>
                <a:cubicBezTo>
                  <a:pt x="489411" y="255461"/>
                  <a:pt x="448024" y="243840"/>
                  <a:pt x="448024" y="243840"/>
                </a:cubicBezTo>
                <a:cubicBezTo>
                  <a:pt x="420931" y="247227"/>
                  <a:pt x="390612" y="240740"/>
                  <a:pt x="366744" y="254000"/>
                </a:cubicBezTo>
                <a:cubicBezTo>
                  <a:pt x="354538" y="260781"/>
                  <a:pt x="357973" y="280746"/>
                  <a:pt x="356584" y="294640"/>
                </a:cubicBezTo>
                <a:cubicBezTo>
                  <a:pt x="338641" y="474068"/>
                  <a:pt x="393177" y="426031"/>
                  <a:pt x="315944" y="477520"/>
                </a:cubicBezTo>
                <a:cubicBezTo>
                  <a:pt x="292531" y="473618"/>
                  <a:pt x="249516" y="469706"/>
                  <a:pt x="224504" y="457200"/>
                </a:cubicBezTo>
                <a:cubicBezTo>
                  <a:pt x="213582" y="451739"/>
                  <a:pt x="203150" y="444992"/>
                  <a:pt x="194024" y="436880"/>
                </a:cubicBezTo>
                <a:cubicBezTo>
                  <a:pt x="172546" y="417788"/>
                  <a:pt x="160326" y="385007"/>
                  <a:pt x="133064" y="375920"/>
                </a:cubicBezTo>
                <a:lnTo>
                  <a:pt x="72104" y="355600"/>
                </a:lnTo>
                <a:cubicBezTo>
                  <a:pt x="51784" y="358987"/>
                  <a:pt x="29030" y="355539"/>
                  <a:pt x="11144" y="365760"/>
                </a:cubicBezTo>
                <a:cubicBezTo>
                  <a:pt x="1845" y="371073"/>
                  <a:pt x="984" y="385530"/>
                  <a:pt x="984" y="396240"/>
                </a:cubicBezTo>
                <a:cubicBezTo>
                  <a:pt x="984" y="433647"/>
                  <a:pt x="-4675" y="474102"/>
                  <a:pt x="11144" y="508000"/>
                </a:cubicBezTo>
                <a:cubicBezTo>
                  <a:pt x="41003" y="571984"/>
                  <a:pt x="200888" y="557226"/>
                  <a:pt x="224504" y="558800"/>
                </a:cubicBezTo>
                <a:cubicBezTo>
                  <a:pt x="234664" y="562187"/>
                  <a:pt x="247411" y="561387"/>
                  <a:pt x="254984" y="568960"/>
                </a:cubicBezTo>
                <a:cubicBezTo>
                  <a:pt x="273715" y="587691"/>
                  <a:pt x="262230" y="634299"/>
                  <a:pt x="254984" y="650240"/>
                </a:cubicBezTo>
                <a:cubicBezTo>
                  <a:pt x="244878" y="672473"/>
                  <a:pt x="227891" y="690880"/>
                  <a:pt x="214344" y="711200"/>
                </a:cubicBezTo>
                <a:lnTo>
                  <a:pt x="194024" y="741680"/>
                </a:lnTo>
                <a:cubicBezTo>
                  <a:pt x="197411" y="775547"/>
                  <a:pt x="199371" y="809586"/>
                  <a:pt x="204184" y="843280"/>
                </a:cubicBezTo>
                <a:cubicBezTo>
                  <a:pt x="206159" y="857103"/>
                  <a:pt x="205149" y="873411"/>
                  <a:pt x="214344" y="883920"/>
                </a:cubicBezTo>
                <a:cubicBezTo>
                  <a:pt x="230426" y="902299"/>
                  <a:pt x="275304" y="924560"/>
                  <a:pt x="275304" y="924560"/>
                </a:cubicBezTo>
                <a:cubicBezTo>
                  <a:pt x="304277" y="921341"/>
                  <a:pt x="363182" y="921261"/>
                  <a:pt x="397224" y="904240"/>
                </a:cubicBezTo>
                <a:cubicBezTo>
                  <a:pt x="408146" y="898779"/>
                  <a:pt x="417544" y="890693"/>
                  <a:pt x="427704" y="883920"/>
                </a:cubicBezTo>
                <a:cubicBezTo>
                  <a:pt x="458184" y="838200"/>
                  <a:pt x="456491" y="823807"/>
                  <a:pt x="498824" y="802640"/>
                </a:cubicBezTo>
                <a:cubicBezTo>
                  <a:pt x="508403" y="797851"/>
                  <a:pt x="519144" y="795867"/>
                  <a:pt x="529304" y="792480"/>
                </a:cubicBezTo>
                <a:cubicBezTo>
                  <a:pt x="539464" y="795867"/>
                  <a:pt x="550205" y="797851"/>
                  <a:pt x="559784" y="802640"/>
                </a:cubicBezTo>
                <a:cubicBezTo>
                  <a:pt x="570706" y="808101"/>
                  <a:pt x="579106" y="818001"/>
                  <a:pt x="590264" y="822960"/>
                </a:cubicBezTo>
                <a:cubicBezTo>
                  <a:pt x="609837" y="831659"/>
                  <a:pt x="651224" y="843280"/>
                  <a:pt x="651224" y="843280"/>
                </a:cubicBezTo>
                <a:cubicBezTo>
                  <a:pt x="727509" y="817852"/>
                  <a:pt x="694277" y="839852"/>
                  <a:pt x="671544" y="680720"/>
                </a:cubicBezTo>
                <a:cubicBezTo>
                  <a:pt x="668515" y="659516"/>
                  <a:pt x="651224" y="619760"/>
                  <a:pt x="651224" y="619760"/>
                </a:cubicBezTo>
                <a:cubicBezTo>
                  <a:pt x="664492" y="540154"/>
                  <a:pt x="644996" y="532089"/>
                  <a:pt x="762984" y="568960"/>
                </a:cubicBezTo>
                <a:cubicBezTo>
                  <a:pt x="786294" y="576244"/>
                  <a:pt x="803624" y="596053"/>
                  <a:pt x="823944" y="609600"/>
                </a:cubicBezTo>
                <a:lnTo>
                  <a:pt x="854424" y="629920"/>
                </a:lnTo>
                <a:lnTo>
                  <a:pt x="884904" y="650240"/>
                </a:lnTo>
                <a:cubicBezTo>
                  <a:pt x="895064" y="646853"/>
                  <a:pt x="913061" y="650535"/>
                  <a:pt x="915384" y="640080"/>
                </a:cubicBezTo>
                <a:cubicBezTo>
                  <a:pt x="921307" y="613426"/>
                  <a:pt x="910945" y="585498"/>
                  <a:pt x="905224" y="558800"/>
                </a:cubicBezTo>
                <a:cubicBezTo>
                  <a:pt x="900736" y="537856"/>
                  <a:pt x="891677" y="518160"/>
                  <a:pt x="884904" y="497840"/>
                </a:cubicBezTo>
                <a:cubicBezTo>
                  <a:pt x="881517" y="487680"/>
                  <a:pt x="880685" y="476271"/>
                  <a:pt x="874744" y="467360"/>
                </a:cubicBezTo>
                <a:lnTo>
                  <a:pt x="854424" y="436880"/>
                </a:lnTo>
                <a:cubicBezTo>
                  <a:pt x="857811" y="416560"/>
                  <a:pt x="845357" y="383315"/>
                  <a:pt x="864584" y="375920"/>
                </a:cubicBezTo>
                <a:cubicBezTo>
                  <a:pt x="877414" y="370985"/>
                  <a:pt x="979267" y="377382"/>
                  <a:pt x="1016984" y="396240"/>
                </a:cubicBezTo>
                <a:cubicBezTo>
                  <a:pt x="1027906" y="401701"/>
                  <a:pt x="1037304" y="409787"/>
                  <a:pt x="1047464" y="416560"/>
                </a:cubicBezTo>
                <a:cubicBezTo>
                  <a:pt x="1050851" y="426720"/>
                  <a:pt x="1052835" y="437461"/>
                  <a:pt x="1057624" y="447040"/>
                </a:cubicBezTo>
                <a:cubicBezTo>
                  <a:pt x="1063085" y="457962"/>
                  <a:pt x="1076217" y="465432"/>
                  <a:pt x="1077944" y="477520"/>
                </a:cubicBezTo>
                <a:cubicBezTo>
                  <a:pt x="1084099" y="520607"/>
                  <a:pt x="1040509" y="547572"/>
                  <a:pt x="1006824" y="558800"/>
                </a:cubicBezTo>
                <a:lnTo>
                  <a:pt x="945864" y="579120"/>
                </a:lnTo>
                <a:cubicBezTo>
                  <a:pt x="935704" y="582507"/>
                  <a:pt x="924295" y="583339"/>
                  <a:pt x="915384" y="589280"/>
                </a:cubicBezTo>
                <a:lnTo>
                  <a:pt x="884904" y="609600"/>
                </a:lnTo>
                <a:cubicBezTo>
                  <a:pt x="878131" y="629920"/>
                  <a:pt x="859389" y="649780"/>
                  <a:pt x="864584" y="670560"/>
                </a:cubicBezTo>
                <a:cubicBezTo>
                  <a:pt x="867971" y="684107"/>
                  <a:pt x="866628" y="699837"/>
                  <a:pt x="874744" y="711200"/>
                </a:cubicBezTo>
                <a:cubicBezTo>
                  <a:pt x="898550" y="744528"/>
                  <a:pt x="922050" y="742133"/>
                  <a:pt x="956024" y="751840"/>
                </a:cubicBezTo>
                <a:cubicBezTo>
                  <a:pt x="1031845" y="773503"/>
                  <a:pt x="929334" y="755648"/>
                  <a:pt x="1077944" y="772160"/>
                </a:cubicBezTo>
                <a:cubicBezTo>
                  <a:pt x="1098264" y="778933"/>
                  <a:pt x="1127023" y="774658"/>
                  <a:pt x="1138904" y="792480"/>
                </a:cubicBezTo>
                <a:cubicBezTo>
                  <a:pt x="1167194" y="834915"/>
                  <a:pt x="1150590" y="814326"/>
                  <a:pt x="1189704" y="853440"/>
                </a:cubicBezTo>
                <a:cubicBezTo>
                  <a:pt x="1186317" y="877147"/>
                  <a:pt x="1189270" y="902677"/>
                  <a:pt x="1179544" y="924560"/>
                </a:cubicBezTo>
                <a:cubicBezTo>
                  <a:pt x="1173538" y="938073"/>
                  <a:pt x="1131367" y="952199"/>
                  <a:pt x="1118584" y="955040"/>
                </a:cubicBezTo>
                <a:cubicBezTo>
                  <a:pt x="1062127" y="967586"/>
                  <a:pt x="1002961" y="970169"/>
                  <a:pt x="945864" y="975360"/>
                </a:cubicBezTo>
                <a:cubicBezTo>
                  <a:pt x="935704" y="978747"/>
                  <a:pt x="922957" y="977947"/>
                  <a:pt x="915384" y="985520"/>
                </a:cubicBezTo>
                <a:cubicBezTo>
                  <a:pt x="897911" y="1002993"/>
                  <a:pt x="906110" y="1052888"/>
                  <a:pt x="915384" y="1066800"/>
                </a:cubicBezTo>
                <a:cubicBezTo>
                  <a:pt x="921325" y="1075711"/>
                  <a:pt x="936285" y="1072171"/>
                  <a:pt x="945864" y="1076960"/>
                </a:cubicBezTo>
                <a:cubicBezTo>
                  <a:pt x="956786" y="1082421"/>
                  <a:pt x="965422" y="1091819"/>
                  <a:pt x="976344" y="1097280"/>
                </a:cubicBezTo>
                <a:cubicBezTo>
                  <a:pt x="1010386" y="1114301"/>
                  <a:pt x="1069291" y="1114381"/>
                  <a:pt x="1098264" y="1117600"/>
                </a:cubicBezTo>
                <a:cubicBezTo>
                  <a:pt x="1118343" y="1124293"/>
                  <a:pt x="1144900" y="1130175"/>
                  <a:pt x="1159224" y="1148080"/>
                </a:cubicBezTo>
                <a:cubicBezTo>
                  <a:pt x="1165914" y="1156443"/>
                  <a:pt x="1165997" y="1168400"/>
                  <a:pt x="1169384" y="1178560"/>
                </a:cubicBezTo>
                <a:cubicBezTo>
                  <a:pt x="1162611" y="1188720"/>
                  <a:pt x="1157698" y="1200406"/>
                  <a:pt x="1149064" y="1209040"/>
                </a:cubicBezTo>
                <a:cubicBezTo>
                  <a:pt x="1129369" y="1228735"/>
                  <a:pt x="1112894" y="1231257"/>
                  <a:pt x="1088104" y="1239520"/>
                </a:cubicBezTo>
                <a:cubicBezTo>
                  <a:pt x="1065629" y="1237915"/>
                  <a:pt x="961569" y="1242292"/>
                  <a:pt x="915384" y="1219200"/>
                </a:cubicBezTo>
                <a:cubicBezTo>
                  <a:pt x="904462" y="1213739"/>
                  <a:pt x="895064" y="1205653"/>
                  <a:pt x="884904" y="1198880"/>
                </a:cubicBezTo>
                <a:cubicBezTo>
                  <a:pt x="837491" y="1127760"/>
                  <a:pt x="864584" y="1151467"/>
                  <a:pt x="813784" y="1117600"/>
                </a:cubicBezTo>
                <a:cubicBezTo>
                  <a:pt x="807011" y="1107440"/>
                  <a:pt x="802098" y="1095754"/>
                  <a:pt x="793464" y="1087120"/>
                </a:cubicBezTo>
                <a:cubicBezTo>
                  <a:pt x="784830" y="1078486"/>
                  <a:pt x="770612" y="1076335"/>
                  <a:pt x="762984" y="1066800"/>
                </a:cubicBezTo>
                <a:cubicBezTo>
                  <a:pt x="756294" y="1058437"/>
                  <a:pt x="761539" y="1042545"/>
                  <a:pt x="752824" y="1036320"/>
                </a:cubicBezTo>
                <a:cubicBezTo>
                  <a:pt x="735395" y="1023870"/>
                  <a:pt x="691864" y="1016000"/>
                  <a:pt x="691864" y="1016000"/>
                </a:cubicBezTo>
                <a:cubicBezTo>
                  <a:pt x="664771" y="1019387"/>
                  <a:pt x="637448" y="1021276"/>
                  <a:pt x="610584" y="1026160"/>
                </a:cubicBezTo>
                <a:cubicBezTo>
                  <a:pt x="600047" y="1028076"/>
                  <a:pt x="587677" y="1028747"/>
                  <a:pt x="580104" y="1036320"/>
                </a:cubicBezTo>
                <a:cubicBezTo>
                  <a:pt x="562835" y="1053589"/>
                  <a:pt x="539464" y="1097280"/>
                  <a:pt x="539464" y="1097280"/>
                </a:cubicBezTo>
                <a:cubicBezTo>
                  <a:pt x="542851" y="1114213"/>
                  <a:pt x="541056" y="1133087"/>
                  <a:pt x="549624" y="1148080"/>
                </a:cubicBezTo>
                <a:cubicBezTo>
                  <a:pt x="558892" y="1164300"/>
                  <a:pt x="594939" y="1173345"/>
                  <a:pt x="610584" y="1178560"/>
                </a:cubicBezTo>
                <a:cubicBezTo>
                  <a:pt x="644451" y="1175173"/>
                  <a:pt x="678731" y="1174672"/>
                  <a:pt x="712184" y="1168400"/>
                </a:cubicBezTo>
                <a:cubicBezTo>
                  <a:pt x="733236" y="1164453"/>
                  <a:pt x="752824" y="1154853"/>
                  <a:pt x="773144" y="1148080"/>
                </a:cubicBezTo>
                <a:lnTo>
                  <a:pt x="803624" y="1137920"/>
                </a:lnTo>
                <a:cubicBezTo>
                  <a:pt x="813784" y="1127760"/>
                  <a:pt x="822149" y="1115410"/>
                  <a:pt x="834104" y="1107440"/>
                </a:cubicBezTo>
                <a:cubicBezTo>
                  <a:pt x="843015" y="1101499"/>
                  <a:pt x="857011" y="1104853"/>
                  <a:pt x="864584" y="1097280"/>
                </a:cubicBezTo>
                <a:cubicBezTo>
                  <a:pt x="881853" y="1080011"/>
                  <a:pt x="891677" y="1056640"/>
                  <a:pt x="905224" y="1036320"/>
                </a:cubicBezTo>
                <a:cubicBezTo>
                  <a:pt x="911997" y="1026160"/>
                  <a:pt x="916910" y="1014474"/>
                  <a:pt x="925544" y="1005840"/>
                </a:cubicBezTo>
                <a:cubicBezTo>
                  <a:pt x="935704" y="995680"/>
                  <a:pt x="946826" y="986398"/>
                  <a:pt x="956024" y="975360"/>
                </a:cubicBezTo>
                <a:cubicBezTo>
                  <a:pt x="1026749" y="890490"/>
                  <a:pt x="917776" y="1003448"/>
                  <a:pt x="1006824" y="914400"/>
                </a:cubicBezTo>
                <a:cubicBezTo>
                  <a:pt x="1030531" y="917787"/>
                  <a:pt x="1057741" y="911703"/>
                  <a:pt x="1077944" y="924560"/>
                </a:cubicBezTo>
                <a:cubicBezTo>
                  <a:pt x="1098548" y="937671"/>
                  <a:pt x="1105037" y="965200"/>
                  <a:pt x="1118584" y="985520"/>
                </a:cubicBezTo>
                <a:lnTo>
                  <a:pt x="1138904" y="1016000"/>
                </a:lnTo>
                <a:cubicBezTo>
                  <a:pt x="1145677" y="1026160"/>
                  <a:pt x="1147640" y="1042619"/>
                  <a:pt x="1159224" y="1046480"/>
                </a:cubicBezTo>
                <a:lnTo>
                  <a:pt x="1189704" y="1056640"/>
                </a:lnTo>
                <a:cubicBezTo>
                  <a:pt x="1210024" y="1053253"/>
                  <a:pt x="1232239" y="1055693"/>
                  <a:pt x="1250664" y="1046480"/>
                </a:cubicBezTo>
                <a:cubicBezTo>
                  <a:pt x="1266420" y="1038602"/>
                  <a:pt x="1276335" y="999946"/>
                  <a:pt x="1281144" y="985520"/>
                </a:cubicBezTo>
                <a:cubicBezTo>
                  <a:pt x="1297402" y="611595"/>
                  <a:pt x="1216564" y="794290"/>
                  <a:pt x="1321784" y="741680"/>
                </a:cubicBezTo>
                <a:cubicBezTo>
                  <a:pt x="1332706" y="736219"/>
                  <a:pt x="1342104" y="728133"/>
                  <a:pt x="1352264" y="721360"/>
                </a:cubicBezTo>
                <a:cubicBezTo>
                  <a:pt x="1381457" y="633780"/>
                  <a:pt x="1391186" y="630239"/>
                  <a:pt x="1362424" y="508000"/>
                </a:cubicBezTo>
                <a:cubicBezTo>
                  <a:pt x="1359072" y="493752"/>
                  <a:pt x="1311920" y="481005"/>
                  <a:pt x="1301464" y="477520"/>
                </a:cubicBezTo>
                <a:cubicBezTo>
                  <a:pt x="1224852" y="503057"/>
                  <a:pt x="1319286" y="468609"/>
                  <a:pt x="1240504" y="508000"/>
                </a:cubicBezTo>
                <a:cubicBezTo>
                  <a:pt x="1156376" y="550064"/>
                  <a:pt x="1266895" y="480246"/>
                  <a:pt x="1179544" y="538480"/>
                </a:cubicBezTo>
                <a:cubicBezTo>
                  <a:pt x="1137474" y="532470"/>
                  <a:pt x="1098264" y="548505"/>
                  <a:pt x="1098264" y="497840"/>
                </a:cubicBezTo>
                <a:cubicBezTo>
                  <a:pt x="1098264" y="467172"/>
                  <a:pt x="1102410" y="436472"/>
                  <a:pt x="1108424" y="406400"/>
                </a:cubicBezTo>
                <a:cubicBezTo>
                  <a:pt x="1112625" y="385397"/>
                  <a:pt x="1128744" y="345440"/>
                  <a:pt x="1128744" y="345440"/>
                </a:cubicBezTo>
                <a:cubicBezTo>
                  <a:pt x="1132131" y="260773"/>
                  <a:pt x="1133268" y="175987"/>
                  <a:pt x="1138904" y="91440"/>
                </a:cubicBezTo>
                <a:cubicBezTo>
                  <a:pt x="1140053" y="74210"/>
                  <a:pt x="1144876" y="57393"/>
                  <a:pt x="1149064" y="40640"/>
                </a:cubicBezTo>
                <a:cubicBezTo>
                  <a:pt x="1151661" y="30250"/>
                  <a:pt x="1151651" y="17733"/>
                  <a:pt x="1159224" y="10160"/>
                </a:cubicBezTo>
                <a:cubicBezTo>
                  <a:pt x="1166797" y="2587"/>
                  <a:pt x="1179544" y="3387"/>
                  <a:pt x="1189704" y="0"/>
                </a:cubicBezTo>
                <a:cubicBezTo>
                  <a:pt x="1203251" y="3387"/>
                  <a:pt x="1219440" y="1437"/>
                  <a:pt x="1230344" y="10160"/>
                </a:cubicBezTo>
                <a:cubicBezTo>
                  <a:pt x="1238707" y="16850"/>
                  <a:pt x="1240504" y="29930"/>
                  <a:pt x="1240504" y="40640"/>
                </a:cubicBezTo>
                <a:cubicBezTo>
                  <a:pt x="1240504" y="108696"/>
                  <a:pt x="1236081" y="114869"/>
                  <a:pt x="1220184" y="162560"/>
                </a:cubicBezTo>
                <a:cubicBezTo>
                  <a:pt x="1220409" y="165264"/>
                  <a:pt x="1194498" y="305694"/>
                  <a:pt x="1260824" y="294640"/>
                </a:cubicBezTo>
                <a:cubicBezTo>
                  <a:pt x="1272869" y="292633"/>
                  <a:pt x="1281144" y="281093"/>
                  <a:pt x="1291304" y="274320"/>
                </a:cubicBezTo>
                <a:cubicBezTo>
                  <a:pt x="1298077" y="264160"/>
                  <a:pt x="1306163" y="254762"/>
                  <a:pt x="1311624" y="243840"/>
                </a:cubicBezTo>
                <a:cubicBezTo>
                  <a:pt x="1316413" y="234261"/>
                  <a:pt x="1316583" y="222722"/>
                  <a:pt x="1321784" y="213360"/>
                </a:cubicBezTo>
                <a:cubicBezTo>
                  <a:pt x="1333644" y="192012"/>
                  <a:pt x="1348877" y="172720"/>
                  <a:pt x="1362424" y="152400"/>
                </a:cubicBezTo>
                <a:cubicBezTo>
                  <a:pt x="1377418" y="129909"/>
                  <a:pt x="1389755" y="107086"/>
                  <a:pt x="1413224" y="91440"/>
                </a:cubicBezTo>
                <a:cubicBezTo>
                  <a:pt x="1422135" y="85499"/>
                  <a:pt x="1433544" y="84667"/>
                  <a:pt x="1443704" y="81280"/>
                </a:cubicBezTo>
                <a:cubicBezTo>
                  <a:pt x="1460637" y="84667"/>
                  <a:pt x="1480136" y="81861"/>
                  <a:pt x="1494504" y="91440"/>
                </a:cubicBezTo>
                <a:cubicBezTo>
                  <a:pt x="1503415" y="97381"/>
                  <a:pt x="1504664" y="111210"/>
                  <a:pt x="1504664" y="121920"/>
                </a:cubicBezTo>
                <a:cubicBezTo>
                  <a:pt x="1504664" y="169488"/>
                  <a:pt x="1495045" y="201038"/>
                  <a:pt x="1484344" y="243840"/>
                </a:cubicBezTo>
                <a:cubicBezTo>
                  <a:pt x="1487731" y="277707"/>
                  <a:pt x="1473608" y="318574"/>
                  <a:pt x="1494504" y="345440"/>
                </a:cubicBezTo>
                <a:cubicBezTo>
                  <a:pt x="1507151" y="361701"/>
                  <a:pt x="1538588" y="347093"/>
                  <a:pt x="1555464" y="335280"/>
                </a:cubicBezTo>
                <a:cubicBezTo>
                  <a:pt x="1575471" y="321275"/>
                  <a:pt x="1582557" y="294640"/>
                  <a:pt x="1596104" y="274320"/>
                </a:cubicBezTo>
                <a:cubicBezTo>
                  <a:pt x="1646555" y="198644"/>
                  <a:pt x="1581713" y="291589"/>
                  <a:pt x="1646904" y="213360"/>
                </a:cubicBezTo>
                <a:cubicBezTo>
                  <a:pt x="1670332" y="185247"/>
                  <a:pt x="1664311" y="174662"/>
                  <a:pt x="1697704" y="152400"/>
                </a:cubicBezTo>
                <a:cubicBezTo>
                  <a:pt x="1706615" y="146459"/>
                  <a:pt x="1718024" y="145627"/>
                  <a:pt x="1728184" y="142240"/>
                </a:cubicBezTo>
                <a:cubicBezTo>
                  <a:pt x="1738344" y="145627"/>
                  <a:pt x="1757249" y="141784"/>
                  <a:pt x="1758664" y="152400"/>
                </a:cubicBezTo>
                <a:cubicBezTo>
                  <a:pt x="1760692" y="167609"/>
                  <a:pt x="1760618" y="280572"/>
                  <a:pt x="1738344" y="325120"/>
                </a:cubicBezTo>
                <a:cubicBezTo>
                  <a:pt x="1732883" y="336042"/>
                  <a:pt x="1725841" y="346219"/>
                  <a:pt x="1718024" y="355600"/>
                </a:cubicBezTo>
                <a:cubicBezTo>
                  <a:pt x="1708826" y="366638"/>
                  <a:pt x="1697704" y="375920"/>
                  <a:pt x="1687544" y="386080"/>
                </a:cubicBezTo>
                <a:lnTo>
                  <a:pt x="1657064" y="477520"/>
                </a:lnTo>
                <a:lnTo>
                  <a:pt x="1646904" y="508000"/>
                </a:lnTo>
                <a:cubicBezTo>
                  <a:pt x="1650291" y="518160"/>
                  <a:pt x="1649491" y="530907"/>
                  <a:pt x="1657064" y="538480"/>
                </a:cubicBezTo>
                <a:cubicBezTo>
                  <a:pt x="1679230" y="560646"/>
                  <a:pt x="1746333" y="540242"/>
                  <a:pt x="1758664" y="538480"/>
                </a:cubicBezTo>
                <a:cubicBezTo>
                  <a:pt x="1842342" y="510587"/>
                  <a:pt x="1798420" y="515131"/>
                  <a:pt x="1890744" y="528320"/>
                </a:cubicBezTo>
                <a:cubicBezTo>
                  <a:pt x="1900904" y="535093"/>
                  <a:pt x="1918575" y="536720"/>
                  <a:pt x="1921224" y="548640"/>
                </a:cubicBezTo>
                <a:cubicBezTo>
                  <a:pt x="1924104" y="561601"/>
                  <a:pt x="1912128" y="627793"/>
                  <a:pt x="1900904" y="650240"/>
                </a:cubicBezTo>
                <a:cubicBezTo>
                  <a:pt x="1895443" y="661162"/>
                  <a:pt x="1887357" y="670560"/>
                  <a:pt x="1880584" y="680720"/>
                </a:cubicBezTo>
                <a:cubicBezTo>
                  <a:pt x="1843331" y="677333"/>
                  <a:pt x="1805401" y="678398"/>
                  <a:pt x="1768824" y="670560"/>
                </a:cubicBezTo>
                <a:cubicBezTo>
                  <a:pt x="1734342" y="663171"/>
                  <a:pt x="1738960" y="640696"/>
                  <a:pt x="1718024" y="619760"/>
                </a:cubicBezTo>
                <a:cubicBezTo>
                  <a:pt x="1709390" y="611126"/>
                  <a:pt x="1697704" y="606213"/>
                  <a:pt x="1687544" y="599440"/>
                </a:cubicBezTo>
                <a:cubicBezTo>
                  <a:pt x="1653290" y="548059"/>
                  <a:pt x="1685819" y="583337"/>
                  <a:pt x="1636744" y="558800"/>
                </a:cubicBezTo>
                <a:cubicBezTo>
                  <a:pt x="1625822" y="553339"/>
                  <a:pt x="1617422" y="543439"/>
                  <a:pt x="1606264" y="538480"/>
                </a:cubicBezTo>
                <a:cubicBezTo>
                  <a:pt x="1586691" y="529781"/>
                  <a:pt x="1545304" y="518160"/>
                  <a:pt x="1545304" y="518160"/>
                </a:cubicBezTo>
                <a:cubicBezTo>
                  <a:pt x="1511437" y="521547"/>
                  <a:pt x="1477344" y="523145"/>
                  <a:pt x="1443704" y="528320"/>
                </a:cubicBezTo>
                <a:cubicBezTo>
                  <a:pt x="1433119" y="529948"/>
                  <a:pt x="1421587" y="531790"/>
                  <a:pt x="1413224" y="538480"/>
                </a:cubicBezTo>
                <a:cubicBezTo>
                  <a:pt x="1403689" y="546108"/>
                  <a:pt x="1400721" y="559579"/>
                  <a:pt x="1392904" y="568960"/>
                </a:cubicBezTo>
                <a:cubicBezTo>
                  <a:pt x="1383706" y="579998"/>
                  <a:pt x="1372584" y="589280"/>
                  <a:pt x="1362424" y="599440"/>
                </a:cubicBezTo>
                <a:cubicBezTo>
                  <a:pt x="1365811" y="626533"/>
                  <a:pt x="1358826" y="657135"/>
                  <a:pt x="1372584" y="680720"/>
                </a:cubicBezTo>
                <a:cubicBezTo>
                  <a:pt x="1379839" y="693157"/>
                  <a:pt x="1437834" y="728610"/>
                  <a:pt x="1464024" y="731520"/>
                </a:cubicBezTo>
                <a:cubicBezTo>
                  <a:pt x="1514625" y="737142"/>
                  <a:pt x="1565624" y="738293"/>
                  <a:pt x="1616424" y="741680"/>
                </a:cubicBezTo>
                <a:cubicBezTo>
                  <a:pt x="1626584" y="751840"/>
                  <a:pt x="1639926" y="759600"/>
                  <a:pt x="1646904" y="772160"/>
                </a:cubicBezTo>
                <a:cubicBezTo>
                  <a:pt x="1657306" y="790884"/>
                  <a:pt x="1667224" y="833120"/>
                  <a:pt x="1667224" y="833120"/>
                </a:cubicBezTo>
                <a:cubicBezTo>
                  <a:pt x="1663837" y="866987"/>
                  <a:pt x="1667073" y="902190"/>
                  <a:pt x="1657064" y="934720"/>
                </a:cubicBezTo>
                <a:cubicBezTo>
                  <a:pt x="1652838" y="948453"/>
                  <a:pt x="1637926" y="956379"/>
                  <a:pt x="1626584" y="965200"/>
                </a:cubicBezTo>
                <a:cubicBezTo>
                  <a:pt x="1607307" y="980193"/>
                  <a:pt x="1565624" y="1005840"/>
                  <a:pt x="1565624" y="1005840"/>
                </a:cubicBezTo>
                <a:cubicBezTo>
                  <a:pt x="1547769" y="1059405"/>
                  <a:pt x="1567265" y="1016063"/>
                  <a:pt x="1524984" y="1066800"/>
                </a:cubicBezTo>
                <a:cubicBezTo>
                  <a:pt x="1503100" y="1093061"/>
                  <a:pt x="1504687" y="1097212"/>
                  <a:pt x="1494504" y="1127760"/>
                </a:cubicBezTo>
                <a:cubicBezTo>
                  <a:pt x="1497891" y="1148080"/>
                  <a:pt x="1494443" y="1170834"/>
                  <a:pt x="1504664" y="1188720"/>
                </a:cubicBezTo>
                <a:cubicBezTo>
                  <a:pt x="1509977" y="1198019"/>
                  <a:pt x="1525300" y="1194661"/>
                  <a:pt x="1535144" y="1198880"/>
                </a:cubicBezTo>
                <a:cubicBezTo>
                  <a:pt x="1623027" y="1236544"/>
                  <a:pt x="1534783" y="1205533"/>
                  <a:pt x="1606264" y="1229360"/>
                </a:cubicBezTo>
                <a:cubicBezTo>
                  <a:pt x="1687544" y="1225973"/>
                  <a:pt x="1769157" y="1227295"/>
                  <a:pt x="1850104" y="1219200"/>
                </a:cubicBezTo>
                <a:cubicBezTo>
                  <a:pt x="1871417" y="1217069"/>
                  <a:pt x="1890744" y="1205653"/>
                  <a:pt x="1911064" y="1198880"/>
                </a:cubicBezTo>
                <a:cubicBezTo>
                  <a:pt x="1921224" y="1195493"/>
                  <a:pt x="1932633" y="1194661"/>
                  <a:pt x="1941544" y="1188720"/>
                </a:cubicBezTo>
                <a:cubicBezTo>
                  <a:pt x="1951704" y="1181947"/>
                  <a:pt x="1960801" y="1173210"/>
                  <a:pt x="1972024" y="1168400"/>
                </a:cubicBezTo>
                <a:cubicBezTo>
                  <a:pt x="1984859" y="1162899"/>
                  <a:pt x="1999117" y="1161627"/>
                  <a:pt x="2012664" y="1158240"/>
                </a:cubicBezTo>
                <a:cubicBezTo>
                  <a:pt x="2022824" y="1148080"/>
                  <a:pt x="2031802" y="1136581"/>
                  <a:pt x="2043144" y="1127760"/>
                </a:cubicBezTo>
                <a:cubicBezTo>
                  <a:pt x="2062421" y="1112767"/>
                  <a:pt x="2086835" y="1104389"/>
                  <a:pt x="2104104" y="1087120"/>
                </a:cubicBezTo>
                <a:cubicBezTo>
                  <a:pt x="2114264" y="1076960"/>
                  <a:pt x="2122024" y="1063618"/>
                  <a:pt x="2134584" y="1056640"/>
                </a:cubicBezTo>
                <a:cubicBezTo>
                  <a:pt x="2153308" y="1046238"/>
                  <a:pt x="2175224" y="1043093"/>
                  <a:pt x="2195544" y="1036320"/>
                </a:cubicBezTo>
                <a:lnTo>
                  <a:pt x="2256504" y="1016000"/>
                </a:lnTo>
                <a:lnTo>
                  <a:pt x="2286984" y="1005840"/>
                </a:lnTo>
                <a:cubicBezTo>
                  <a:pt x="2337784" y="1009227"/>
                  <a:pt x="2388783" y="1010378"/>
                  <a:pt x="2439384" y="1016000"/>
                </a:cubicBezTo>
                <a:cubicBezTo>
                  <a:pt x="2450028" y="1017183"/>
                  <a:pt x="2459566" y="1023218"/>
                  <a:pt x="2469864" y="1026160"/>
                </a:cubicBezTo>
                <a:cubicBezTo>
                  <a:pt x="2577348" y="1056870"/>
                  <a:pt x="2426597" y="1008351"/>
                  <a:pt x="2571464" y="1056640"/>
                </a:cubicBezTo>
                <a:lnTo>
                  <a:pt x="2601944" y="1066800"/>
                </a:lnTo>
                <a:cubicBezTo>
                  <a:pt x="2612104" y="1070187"/>
                  <a:pt x="2622034" y="1074363"/>
                  <a:pt x="2632424" y="1076960"/>
                </a:cubicBezTo>
                <a:cubicBezTo>
                  <a:pt x="2689817" y="1091308"/>
                  <a:pt x="2659372" y="1084382"/>
                  <a:pt x="2723864" y="1097280"/>
                </a:cubicBezTo>
                <a:cubicBezTo>
                  <a:pt x="2791597" y="1093893"/>
                  <a:pt x="2859480" y="1092752"/>
                  <a:pt x="2927064" y="1087120"/>
                </a:cubicBezTo>
                <a:cubicBezTo>
                  <a:pt x="2940979" y="1085960"/>
                  <a:pt x="2955215" y="1083205"/>
                  <a:pt x="2967704" y="1076960"/>
                </a:cubicBezTo>
                <a:cubicBezTo>
                  <a:pt x="2989547" y="1066038"/>
                  <a:pt x="3008344" y="1049867"/>
                  <a:pt x="3028664" y="1036320"/>
                </a:cubicBezTo>
                <a:cubicBezTo>
                  <a:pt x="3038824" y="1029547"/>
                  <a:pt x="3047560" y="1019861"/>
                  <a:pt x="3059144" y="1016000"/>
                </a:cubicBezTo>
                <a:lnTo>
                  <a:pt x="3089624" y="1005840"/>
                </a:lnTo>
                <a:cubicBezTo>
                  <a:pt x="3135069" y="937673"/>
                  <a:pt x="3081534" y="1004460"/>
                  <a:pt x="3140424" y="965200"/>
                </a:cubicBezTo>
                <a:cubicBezTo>
                  <a:pt x="3152379" y="957230"/>
                  <a:pt x="3158053" y="941146"/>
                  <a:pt x="3170904" y="934720"/>
                </a:cubicBezTo>
                <a:cubicBezTo>
                  <a:pt x="3186350" y="926997"/>
                  <a:pt x="3204951" y="928748"/>
                  <a:pt x="3221704" y="924560"/>
                </a:cubicBezTo>
                <a:cubicBezTo>
                  <a:pt x="3232094" y="921963"/>
                  <a:pt x="3242024" y="917787"/>
                  <a:pt x="3252184" y="914400"/>
                </a:cubicBezTo>
                <a:cubicBezTo>
                  <a:pt x="3272504" y="917787"/>
                  <a:pt x="3293601" y="918046"/>
                  <a:pt x="3313144" y="924560"/>
                </a:cubicBezTo>
                <a:cubicBezTo>
                  <a:pt x="3324728" y="928421"/>
                  <a:pt x="3332702" y="939419"/>
                  <a:pt x="3343624" y="944880"/>
                </a:cubicBezTo>
                <a:cubicBezTo>
                  <a:pt x="3353203" y="949669"/>
                  <a:pt x="3364525" y="950251"/>
                  <a:pt x="3374104" y="955040"/>
                </a:cubicBezTo>
                <a:cubicBezTo>
                  <a:pt x="3385026" y="960501"/>
                  <a:pt x="3393426" y="970401"/>
                  <a:pt x="3404584" y="975360"/>
                </a:cubicBezTo>
                <a:cubicBezTo>
                  <a:pt x="3448044" y="994676"/>
                  <a:pt x="3464809" y="994019"/>
                  <a:pt x="3506184" y="1005840"/>
                </a:cubicBezTo>
                <a:cubicBezTo>
                  <a:pt x="3516482" y="1008782"/>
                  <a:pt x="3526504" y="1012613"/>
                  <a:pt x="3536664" y="1016000"/>
                </a:cubicBezTo>
                <a:cubicBezTo>
                  <a:pt x="3580691" y="1012613"/>
                  <a:pt x="3626041" y="1017078"/>
                  <a:pt x="3668744" y="1005840"/>
                </a:cubicBezTo>
                <a:cubicBezTo>
                  <a:pt x="3701729" y="997160"/>
                  <a:pt x="3735928" y="958976"/>
                  <a:pt x="3760184" y="934720"/>
                </a:cubicBezTo>
                <a:cubicBezTo>
                  <a:pt x="3779963" y="875382"/>
                  <a:pt x="3754868" y="929876"/>
                  <a:pt x="3800824" y="883920"/>
                </a:cubicBezTo>
                <a:cubicBezTo>
                  <a:pt x="3842311" y="842433"/>
                  <a:pt x="3795744" y="841587"/>
                  <a:pt x="3882104" y="812800"/>
                </a:cubicBezTo>
                <a:lnTo>
                  <a:pt x="3943064" y="792480"/>
                </a:lnTo>
                <a:cubicBezTo>
                  <a:pt x="4006546" y="798828"/>
                  <a:pt x="4039348" y="798771"/>
                  <a:pt x="4095464" y="812800"/>
                </a:cubicBezTo>
                <a:cubicBezTo>
                  <a:pt x="4105854" y="815397"/>
                  <a:pt x="4115784" y="819573"/>
                  <a:pt x="4125944" y="822960"/>
                </a:cubicBezTo>
                <a:cubicBezTo>
                  <a:pt x="4163197" y="819573"/>
                  <a:pt x="4200673" y="818090"/>
                  <a:pt x="4237704" y="812800"/>
                </a:cubicBezTo>
                <a:cubicBezTo>
                  <a:pt x="4248306" y="811285"/>
                  <a:pt x="4258605" y="807429"/>
                  <a:pt x="4268184" y="802640"/>
                </a:cubicBezTo>
                <a:cubicBezTo>
                  <a:pt x="4279106" y="797179"/>
                  <a:pt x="4298664" y="782320"/>
                  <a:pt x="4298664" y="78232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2E846-4D28-4279-B1BA-7DDD5BDA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15" y="-424905"/>
            <a:ext cx="7889862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plants talk about and how? 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2C899-BF12-4334-8081-8762336458EB}"/>
              </a:ext>
            </a:extLst>
          </p:cNvPr>
          <p:cNvGrpSpPr/>
          <p:nvPr/>
        </p:nvGrpSpPr>
        <p:grpSpPr>
          <a:xfrm>
            <a:off x="6024577" y="1291727"/>
            <a:ext cx="2590800" cy="4396465"/>
            <a:chOff x="6095999" y="1140348"/>
            <a:chExt cx="2590800" cy="4396465"/>
          </a:xfrm>
        </p:grpSpPr>
        <p:pic>
          <p:nvPicPr>
            <p:cNvPr id="5132" name="Picture 12" descr="Root | ClipArt ETC">
              <a:extLst>
                <a:ext uri="{FF2B5EF4-FFF2-40B4-BE49-F238E27FC236}">
                  <a16:creationId xmlns:a16="http://schemas.microsoft.com/office/drawing/2014/main" id="{8A71E9B2-1828-48CD-8BF1-CE9CF49C4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99" b="89988" l="5273" r="92480">
                          <a14:foregroundMark x1="48730" y1="6922" x2="48730" y2="6922"/>
                          <a14:foregroundMark x1="9277" y1="40173" x2="9277" y2="40173"/>
                          <a14:foregroundMark x1="42969" y1="63288" x2="42969" y2="63288"/>
                          <a14:foregroundMark x1="81934" y1="38195" x2="81934" y2="38195"/>
                          <a14:foregroundMark x1="80566" y1="35476" x2="80566" y2="35476"/>
                          <a14:foregroundMark x1="84473" y1="40791" x2="84473" y2="40791"/>
                          <a14:foregroundMark x1="89355" y1="49444" x2="89355" y2="49444"/>
                          <a14:foregroundMark x1="5371" y1="43263" x2="5371" y2="43263"/>
                          <a14:foregroundMark x1="6738" y1="45117" x2="6738" y2="45117"/>
                          <a14:foregroundMark x1="17871" y1="55377" x2="17871" y2="55377"/>
                          <a14:foregroundMark x1="19141" y1="53523" x2="19141" y2="53523"/>
                          <a14:foregroundMark x1="35547" y1="34611" x2="35547" y2="34611"/>
                          <a14:foregroundMark x1="33496" y1="40049" x2="33496" y2="40049"/>
                          <a14:foregroundMark x1="36035" y1="41533" x2="36035" y2="41533"/>
                          <a14:foregroundMark x1="77637" y1="21137" x2="77637" y2="21137"/>
                          <a14:foregroundMark x1="92480" y1="43758" x2="92480" y2="43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31" y="3784214"/>
              <a:ext cx="2218336" cy="1752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>
              <a:extLst>
                <a:ext uri="{FF2B5EF4-FFF2-40B4-BE49-F238E27FC236}">
                  <a16:creationId xmlns:a16="http://schemas.microsoft.com/office/drawing/2014/main" id="{2E3ACD84-3A05-4FA1-8611-07A5E3B965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00" b="90000" l="9559" r="89706">
                          <a14:foregroundMark x1="67279" y1="43200" x2="67279" y2="43200"/>
                          <a14:foregroundMark x1="60294" y1="8400" x2="60294" y2="8400"/>
                          <a14:foregroundMark x1="49265" y1="4800" x2="49265" y2="4800"/>
                          <a14:foregroundMark x1="45956" y1="4800" x2="45956" y2="4800"/>
                          <a14:foregroundMark x1="47059" y1="6800" x2="47059" y2="6800"/>
                          <a14:foregroundMark x1="53676" y1="38200" x2="53676" y2="38200"/>
                          <a14:foregroundMark x1="55147" y1="37400" x2="55147" y2="37400"/>
                          <a14:foregroundMark x1="55515" y1="36800" x2="55515" y2="36800"/>
                          <a14:foregroundMark x1="55882" y1="36200" x2="55882" y2="36200"/>
                          <a14:foregroundMark x1="56250" y1="35800" x2="56250" y2="35800"/>
                          <a14:foregroundMark x1="56618" y1="35200" x2="56618" y2="35200"/>
                          <a14:foregroundMark x1="58824" y1="34800" x2="58824" y2="34800"/>
                          <a14:foregroundMark x1="48529" y1="43800" x2="48529" y2="43800"/>
                          <a14:foregroundMark x1="49265" y1="42800" x2="49265" y2="42800"/>
                          <a14:foregroundMark x1="49632" y1="42200" x2="49632" y2="42200"/>
                          <a14:foregroundMark x1="50000" y1="41800" x2="50000" y2="41800"/>
                          <a14:foregroundMark x1="50368" y1="41400" x2="50368" y2="41400"/>
                          <a14:foregroundMark x1="54412" y1="39800" x2="54412" y2="39800"/>
                          <a14:foregroundMark x1="55515" y1="40000" x2="55515" y2="40000"/>
                          <a14:foregroundMark x1="56618" y1="40200" x2="56618" y2="40200"/>
                          <a14:foregroundMark x1="57721" y1="40400" x2="57721" y2="40400"/>
                          <a14:foregroundMark x1="43382" y1="36400" x2="43382" y2="36400"/>
                          <a14:foregroundMark x1="42647" y1="35400" x2="42647" y2="35400"/>
                          <a14:foregroundMark x1="56618" y1="25400" x2="56618" y2="25400"/>
                          <a14:foregroundMark x1="48162" y1="6600" x2="48162" y2="6600"/>
                          <a14:foregroundMark x1="44485" y1="14600" x2="44485" y2="14600"/>
                          <a14:backgroundMark x1="58088" y1="10400" x2="58088" y2="10400"/>
                          <a14:backgroundMark x1="47426" y1="5800" x2="47426" y2="5800"/>
                          <a14:backgroundMark x1="47426" y1="6200" x2="47426" y2="6200"/>
                          <a14:backgroundMark x1="45956" y1="7000" x2="45956" y2="7000"/>
                          <a14:backgroundMark x1="50000" y1="6800" x2="50000" y2="6800"/>
                          <a14:backgroundMark x1="48897" y1="6800" x2="48897" y2="6800"/>
                          <a14:backgroundMark x1="47059" y1="59400" x2="47059" y2="59400"/>
                          <a14:backgroundMark x1="61029" y1="77600" x2="61029" y2="77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64"/>
            <a:stretch/>
          </p:blipFill>
          <p:spPr bwMode="auto">
            <a:xfrm>
              <a:off x="6095999" y="1140348"/>
              <a:ext cx="2590800" cy="289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FD1024-34FE-4DA0-BB2F-FBF9A218481F}"/>
              </a:ext>
            </a:extLst>
          </p:cNvPr>
          <p:cNvGrpSpPr/>
          <p:nvPr/>
        </p:nvGrpSpPr>
        <p:grpSpPr>
          <a:xfrm>
            <a:off x="8934266" y="1291727"/>
            <a:ext cx="2590800" cy="4396465"/>
            <a:chOff x="6095999" y="1140348"/>
            <a:chExt cx="2590800" cy="4396465"/>
          </a:xfrm>
        </p:grpSpPr>
        <p:pic>
          <p:nvPicPr>
            <p:cNvPr id="13" name="Picture 12" descr="Root | ClipArt ETC">
              <a:extLst>
                <a:ext uri="{FF2B5EF4-FFF2-40B4-BE49-F238E27FC236}">
                  <a16:creationId xmlns:a16="http://schemas.microsoft.com/office/drawing/2014/main" id="{706FC0BF-07E0-4BA8-BDCD-233525650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99" b="89988" l="5273" r="92480">
                          <a14:foregroundMark x1="48730" y1="6922" x2="48730" y2="6922"/>
                          <a14:foregroundMark x1="9277" y1="40173" x2="9277" y2="40173"/>
                          <a14:foregroundMark x1="42969" y1="63288" x2="42969" y2="63288"/>
                          <a14:foregroundMark x1="81934" y1="38195" x2="81934" y2="38195"/>
                          <a14:foregroundMark x1="80566" y1="35476" x2="80566" y2="35476"/>
                          <a14:foregroundMark x1="84473" y1="40791" x2="84473" y2="40791"/>
                          <a14:foregroundMark x1="89355" y1="49444" x2="89355" y2="49444"/>
                          <a14:foregroundMark x1="5371" y1="43263" x2="5371" y2="43263"/>
                          <a14:foregroundMark x1="6738" y1="45117" x2="6738" y2="45117"/>
                          <a14:foregroundMark x1="17871" y1="55377" x2="17871" y2="55377"/>
                          <a14:foregroundMark x1="19141" y1="53523" x2="19141" y2="53523"/>
                          <a14:foregroundMark x1="35547" y1="34611" x2="35547" y2="34611"/>
                          <a14:foregroundMark x1="33496" y1="40049" x2="33496" y2="40049"/>
                          <a14:foregroundMark x1="36035" y1="41533" x2="36035" y2="41533"/>
                          <a14:foregroundMark x1="77637" y1="21137" x2="77637" y2="21137"/>
                          <a14:foregroundMark x1="92480" y1="43758" x2="92480" y2="43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31" y="3784214"/>
              <a:ext cx="2218336" cy="1752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B0E02A71-A33E-4269-827A-367084103E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00" b="90000" l="9559" r="89706">
                          <a14:foregroundMark x1="67279" y1="43200" x2="67279" y2="43200"/>
                          <a14:foregroundMark x1="60294" y1="8400" x2="60294" y2="8400"/>
                          <a14:foregroundMark x1="49265" y1="4800" x2="49265" y2="4800"/>
                          <a14:foregroundMark x1="45956" y1="4800" x2="45956" y2="4800"/>
                          <a14:foregroundMark x1="47059" y1="6800" x2="47059" y2="6800"/>
                          <a14:foregroundMark x1="53676" y1="38200" x2="53676" y2="38200"/>
                          <a14:foregroundMark x1="55147" y1="37400" x2="55147" y2="37400"/>
                          <a14:foregroundMark x1="55515" y1="36800" x2="55515" y2="36800"/>
                          <a14:foregroundMark x1="55882" y1="36200" x2="55882" y2="36200"/>
                          <a14:foregroundMark x1="56250" y1="35800" x2="56250" y2="35800"/>
                          <a14:foregroundMark x1="56618" y1="35200" x2="56618" y2="35200"/>
                          <a14:foregroundMark x1="58824" y1="34800" x2="58824" y2="34800"/>
                          <a14:foregroundMark x1="48529" y1="43800" x2="48529" y2="43800"/>
                          <a14:foregroundMark x1="49265" y1="42800" x2="49265" y2="42800"/>
                          <a14:foregroundMark x1="49632" y1="42200" x2="49632" y2="42200"/>
                          <a14:foregroundMark x1="50000" y1="41800" x2="50000" y2="41800"/>
                          <a14:foregroundMark x1="50368" y1="41400" x2="50368" y2="41400"/>
                          <a14:foregroundMark x1="54412" y1="39800" x2="54412" y2="39800"/>
                          <a14:foregroundMark x1="55515" y1="40000" x2="55515" y2="40000"/>
                          <a14:foregroundMark x1="56618" y1="40200" x2="56618" y2="40200"/>
                          <a14:foregroundMark x1="57721" y1="40400" x2="57721" y2="40400"/>
                          <a14:foregroundMark x1="43382" y1="36400" x2="43382" y2="36400"/>
                          <a14:foregroundMark x1="42647" y1="35400" x2="42647" y2="35400"/>
                          <a14:foregroundMark x1="56618" y1="25400" x2="56618" y2="25400"/>
                          <a14:foregroundMark x1="48162" y1="6600" x2="48162" y2="6600"/>
                          <a14:foregroundMark x1="44485" y1="14600" x2="44485" y2="14600"/>
                          <a14:backgroundMark x1="58088" y1="10400" x2="58088" y2="10400"/>
                          <a14:backgroundMark x1="47426" y1="5800" x2="47426" y2="5800"/>
                          <a14:backgroundMark x1="47426" y1="6200" x2="47426" y2="6200"/>
                          <a14:backgroundMark x1="45956" y1="7000" x2="45956" y2="7000"/>
                          <a14:backgroundMark x1="50000" y1="6800" x2="50000" y2="6800"/>
                          <a14:backgroundMark x1="48897" y1="6800" x2="48897" y2="6800"/>
                          <a14:backgroundMark x1="47059" y1="59400" x2="47059" y2="59400"/>
                          <a14:backgroundMark x1="61029" y1="77600" x2="61029" y2="77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64"/>
            <a:stretch/>
          </p:blipFill>
          <p:spPr bwMode="auto">
            <a:xfrm>
              <a:off x="6095999" y="1140348"/>
              <a:ext cx="2590800" cy="289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FE8C4BF-65D0-43F9-86AE-FA83E5861FD9}"/>
              </a:ext>
            </a:extLst>
          </p:cNvPr>
          <p:cNvSpPr txBox="1"/>
          <p:nvPr/>
        </p:nvSpPr>
        <p:spPr>
          <a:xfrm>
            <a:off x="259400" y="1278262"/>
            <a:ext cx="53591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 Defence signalling can occur through volatile organic compound transfer (Song &amp; Ryu 2013)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 Resource and stress signalling can occur through root exudate transfer (Williams &amp; Vries 2018)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Root exudates can be passed via mycorrhiza that connect multiple plants 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757EE-8579-4BAD-BB08-6249066F9E54}"/>
              </a:ext>
            </a:extLst>
          </p:cNvPr>
          <p:cNvSpPr txBox="1"/>
          <p:nvPr/>
        </p:nvSpPr>
        <p:spPr>
          <a:xfrm>
            <a:off x="6298897" y="6096000"/>
            <a:ext cx="204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Individual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F486C-B5AB-4848-AD66-9FE1B7C6F294}"/>
              </a:ext>
            </a:extLst>
          </p:cNvPr>
          <p:cNvSpPr txBox="1"/>
          <p:nvPr/>
        </p:nvSpPr>
        <p:spPr>
          <a:xfrm>
            <a:off x="9120498" y="6106160"/>
            <a:ext cx="221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Individual </a:t>
            </a:r>
          </a:p>
        </p:txBody>
      </p:sp>
      <p:pic>
        <p:nvPicPr>
          <p:cNvPr id="33" name="Picture 32" descr="Tritrophic interactions in plant defense - Wikipedia">
            <a:extLst>
              <a:ext uri="{FF2B5EF4-FFF2-40B4-BE49-F238E27FC236}">
                <a16:creationId xmlns:a16="http://schemas.microsoft.com/office/drawing/2014/main" id="{6DB009CA-21C2-4FFF-8366-21B38B7B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40907">
            <a:off x="8545815" y="4335028"/>
            <a:ext cx="370517" cy="2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Volatile Organic Compounds Stock Images, Royalty-Free ...">
            <a:extLst>
              <a:ext uri="{FF2B5EF4-FFF2-40B4-BE49-F238E27FC236}">
                <a16:creationId xmlns:a16="http://schemas.microsoft.com/office/drawing/2014/main" id="{9CF5B2AB-33F8-4072-84C0-F91E34FA4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62" b="89362" l="7556" r="94889">
                        <a14:foregroundMark x1="12889" y1="22553" x2="12889" y2="22553"/>
                        <a14:foregroundMark x1="7556" y1="20426" x2="7556" y2="20426"/>
                        <a14:foregroundMark x1="42222" y1="9574" x2="42222" y2="9574"/>
                        <a14:foregroundMark x1="90222" y1="68085" x2="90222" y2="68085"/>
                        <a14:foregroundMark x1="91778" y1="68723" x2="91778" y2="68723"/>
                        <a14:foregroundMark x1="94889" y1="67447" x2="94889" y2="67447"/>
                        <a14:foregroundMark x1="70889" y1="83191" x2="70889" y2="83191"/>
                        <a14:foregroundMark x1="72889" y1="86170" x2="72889" y2="85745"/>
                        <a14:foregroundMark x1="73333" y1="82766" x2="73333" y2="82340"/>
                        <a14:foregroundMark x1="72889" y1="89362" x2="72889" y2="89362"/>
                        <a14:backgroundMark x1="24889" y1="47872" x2="24889" y2="47872"/>
                        <a14:backgroundMark x1="24444" y1="48085" x2="24444" y2="48085"/>
                        <a14:backgroundMark x1="76667" y1="50851" x2="76667" y2="50851"/>
                        <a14:backgroundMark x1="23556" y1="47660" x2="23556" y2="47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70"/>
          <a:stretch/>
        </p:blipFill>
        <p:spPr bwMode="auto">
          <a:xfrm>
            <a:off x="8044177" y="1109119"/>
            <a:ext cx="445043" cy="43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Tritrophic interactions in plant defense - Wikipedia">
            <a:extLst>
              <a:ext uri="{FF2B5EF4-FFF2-40B4-BE49-F238E27FC236}">
                <a16:creationId xmlns:a16="http://schemas.microsoft.com/office/drawing/2014/main" id="{79ACA058-6FCD-4DB8-B5B8-37D00BC6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46324">
            <a:off x="9039715" y="4282163"/>
            <a:ext cx="285383" cy="21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Volatile Organic Compounds Stock Images, Royalty-Free ...">
            <a:extLst>
              <a:ext uri="{FF2B5EF4-FFF2-40B4-BE49-F238E27FC236}">
                <a16:creationId xmlns:a16="http://schemas.microsoft.com/office/drawing/2014/main" id="{1FF746E8-2281-4548-BC34-95E73070E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62" b="89362" l="7556" r="94889">
                        <a14:foregroundMark x1="12889" y1="22553" x2="12889" y2="22553"/>
                        <a14:foregroundMark x1="7556" y1="20426" x2="7556" y2="20426"/>
                        <a14:foregroundMark x1="42222" y1="9574" x2="42222" y2="9574"/>
                        <a14:foregroundMark x1="90222" y1="68085" x2="90222" y2="68085"/>
                        <a14:foregroundMark x1="91778" y1="68723" x2="91778" y2="68723"/>
                        <a14:foregroundMark x1="94889" y1="67447" x2="94889" y2="67447"/>
                        <a14:foregroundMark x1="70889" y1="83191" x2="70889" y2="83191"/>
                        <a14:foregroundMark x1="72889" y1="86170" x2="72889" y2="85745"/>
                        <a14:foregroundMark x1="73333" y1="82766" x2="73333" y2="82340"/>
                        <a14:foregroundMark x1="72889" y1="89362" x2="72889" y2="89362"/>
                        <a14:backgroundMark x1="24889" y1="47872" x2="24889" y2="47872"/>
                        <a14:backgroundMark x1="24444" y1="48085" x2="24444" y2="48085"/>
                        <a14:backgroundMark x1="76667" y1="50851" x2="76667" y2="50851"/>
                        <a14:backgroundMark x1="23556" y1="47660" x2="23556" y2="47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70"/>
          <a:stretch/>
        </p:blipFill>
        <p:spPr bwMode="auto">
          <a:xfrm rot="3585495">
            <a:off x="8243319" y="701675"/>
            <a:ext cx="445043" cy="43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Volatile Organic Compounds Stock Images, Royalty-Free ...">
            <a:extLst>
              <a:ext uri="{FF2B5EF4-FFF2-40B4-BE49-F238E27FC236}">
                <a16:creationId xmlns:a16="http://schemas.microsoft.com/office/drawing/2014/main" id="{43168567-195F-4938-8E72-2612E2566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62" b="89362" l="7556" r="94889">
                        <a14:foregroundMark x1="12889" y1="22553" x2="12889" y2="22553"/>
                        <a14:foregroundMark x1="7556" y1="20426" x2="7556" y2="20426"/>
                        <a14:foregroundMark x1="42222" y1="9574" x2="42222" y2="9574"/>
                        <a14:foregroundMark x1="90222" y1="68085" x2="90222" y2="68085"/>
                        <a14:foregroundMark x1="91778" y1="68723" x2="91778" y2="68723"/>
                        <a14:foregroundMark x1="94889" y1="67447" x2="94889" y2="67447"/>
                        <a14:foregroundMark x1="70889" y1="83191" x2="70889" y2="83191"/>
                        <a14:foregroundMark x1="72889" y1="86170" x2="72889" y2="85745"/>
                        <a14:foregroundMark x1="73333" y1="82766" x2="73333" y2="82340"/>
                        <a14:foregroundMark x1="72889" y1="89362" x2="72889" y2="89362"/>
                        <a14:backgroundMark x1="24889" y1="47872" x2="24889" y2="47872"/>
                        <a14:backgroundMark x1="24444" y1="48085" x2="24444" y2="48085"/>
                        <a14:backgroundMark x1="76667" y1="50851" x2="76667" y2="50851"/>
                        <a14:backgroundMark x1="23556" y1="47660" x2="23556" y2="47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70"/>
          <a:stretch/>
        </p:blipFill>
        <p:spPr bwMode="auto">
          <a:xfrm rot="17693129">
            <a:off x="8585313" y="940039"/>
            <a:ext cx="445043" cy="43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DAA6E22-DAC9-412C-8E20-885A8F2C97FF}"/>
              </a:ext>
            </a:extLst>
          </p:cNvPr>
          <p:cNvSpPr txBox="1"/>
          <p:nvPr/>
        </p:nvSpPr>
        <p:spPr>
          <a:xfrm>
            <a:off x="9147784" y="531629"/>
            <a:ext cx="28260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D306F4-E295-4669-BA4B-B9FC3BCA1BB1}"/>
              </a:ext>
            </a:extLst>
          </p:cNvPr>
          <p:cNvSpPr txBox="1"/>
          <p:nvPr/>
        </p:nvSpPr>
        <p:spPr>
          <a:xfrm>
            <a:off x="8703750" y="3954457"/>
            <a:ext cx="28260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48" name="Picture 8" descr="Volatile Organic Compounds Stock Images, Royalty-Free ...">
            <a:extLst>
              <a:ext uri="{FF2B5EF4-FFF2-40B4-BE49-F238E27FC236}">
                <a16:creationId xmlns:a16="http://schemas.microsoft.com/office/drawing/2014/main" id="{83D2E184-EF78-483D-85AD-3197AA154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62" b="89362" l="7556" r="94889">
                        <a14:foregroundMark x1="12889" y1="22553" x2="12889" y2="22553"/>
                        <a14:foregroundMark x1="7556" y1="20426" x2="7556" y2="20426"/>
                        <a14:foregroundMark x1="42222" y1="9574" x2="42222" y2="9574"/>
                        <a14:foregroundMark x1="90222" y1="68085" x2="90222" y2="68085"/>
                        <a14:foregroundMark x1="91778" y1="68723" x2="91778" y2="68723"/>
                        <a14:foregroundMark x1="94889" y1="67447" x2="94889" y2="67447"/>
                        <a14:foregroundMark x1="70889" y1="83191" x2="70889" y2="83191"/>
                        <a14:foregroundMark x1="72889" y1="86170" x2="72889" y2="85745"/>
                        <a14:foregroundMark x1="73333" y1="82766" x2="73333" y2="82340"/>
                        <a14:foregroundMark x1="72889" y1="89362" x2="72889" y2="89362"/>
                        <a14:backgroundMark x1="24889" y1="47872" x2="24889" y2="47872"/>
                        <a14:backgroundMark x1="24444" y1="48085" x2="24444" y2="48085"/>
                        <a14:backgroundMark x1="76667" y1="50851" x2="76667" y2="50851"/>
                        <a14:backgroundMark x1="23556" y1="47660" x2="23556" y2="47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70"/>
          <a:stretch/>
        </p:blipFill>
        <p:spPr bwMode="auto">
          <a:xfrm rot="17693129">
            <a:off x="7657505" y="1109435"/>
            <a:ext cx="384723" cy="3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Tritrophic interactions in plant defense - Wikipedia">
            <a:extLst>
              <a:ext uri="{FF2B5EF4-FFF2-40B4-BE49-F238E27FC236}">
                <a16:creationId xmlns:a16="http://schemas.microsoft.com/office/drawing/2014/main" id="{D3436EB3-3778-42A3-B6E3-AA1B70EB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49495">
            <a:off x="8176314" y="4280400"/>
            <a:ext cx="402487" cy="3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EC72352-2BD2-447E-AE03-4CCAB0C9A86A}"/>
              </a:ext>
            </a:extLst>
          </p:cNvPr>
          <p:cNvCxnSpPr/>
          <p:nvPr/>
        </p:nvCxnSpPr>
        <p:spPr>
          <a:xfrm flipV="1">
            <a:off x="7966936" y="1442785"/>
            <a:ext cx="1694648" cy="18106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C680C72-CD1E-4DD8-833C-A50DEA6AE987}"/>
              </a:ext>
            </a:extLst>
          </p:cNvPr>
          <p:cNvSpPr/>
          <p:nvPr/>
        </p:nvSpPr>
        <p:spPr>
          <a:xfrm>
            <a:off x="6561590" y="4246880"/>
            <a:ext cx="4492490" cy="1300880"/>
          </a:xfrm>
          <a:custGeom>
            <a:avLst/>
            <a:gdLst>
              <a:gd name="connsiteX0" fmla="*/ 469130 w 4492490"/>
              <a:gd name="connsiteY0" fmla="*/ 71120 h 1300880"/>
              <a:gd name="connsiteX1" fmla="*/ 489450 w 4492490"/>
              <a:gd name="connsiteY1" fmla="*/ 121920 h 1300880"/>
              <a:gd name="connsiteX2" fmla="*/ 621530 w 4492490"/>
              <a:gd name="connsiteY2" fmla="*/ 101600 h 1300880"/>
              <a:gd name="connsiteX3" fmla="*/ 652010 w 4492490"/>
              <a:gd name="connsiteY3" fmla="*/ 71120 h 1300880"/>
              <a:gd name="connsiteX4" fmla="*/ 834890 w 4492490"/>
              <a:gd name="connsiteY4" fmla="*/ 71120 h 1300880"/>
              <a:gd name="connsiteX5" fmla="*/ 834890 w 4492490"/>
              <a:gd name="connsiteY5" fmla="*/ 142240 h 1300880"/>
              <a:gd name="connsiteX6" fmla="*/ 824730 w 4492490"/>
              <a:gd name="connsiteY6" fmla="*/ 172720 h 1300880"/>
              <a:gd name="connsiteX7" fmla="*/ 794250 w 4492490"/>
              <a:gd name="connsiteY7" fmla="*/ 182880 h 1300880"/>
              <a:gd name="connsiteX8" fmla="*/ 763770 w 4492490"/>
              <a:gd name="connsiteY8" fmla="*/ 203200 h 1300880"/>
              <a:gd name="connsiteX9" fmla="*/ 682490 w 4492490"/>
              <a:gd name="connsiteY9" fmla="*/ 223520 h 1300880"/>
              <a:gd name="connsiteX10" fmla="*/ 519930 w 4492490"/>
              <a:gd name="connsiteY10" fmla="*/ 213360 h 1300880"/>
              <a:gd name="connsiteX11" fmla="*/ 458970 w 4492490"/>
              <a:gd name="connsiteY11" fmla="*/ 203200 h 1300880"/>
              <a:gd name="connsiteX12" fmla="*/ 428490 w 4492490"/>
              <a:gd name="connsiteY12" fmla="*/ 182880 h 1300880"/>
              <a:gd name="connsiteX13" fmla="*/ 398010 w 4492490"/>
              <a:gd name="connsiteY13" fmla="*/ 172720 h 1300880"/>
              <a:gd name="connsiteX14" fmla="*/ 337050 w 4492490"/>
              <a:gd name="connsiteY14" fmla="*/ 142240 h 1300880"/>
              <a:gd name="connsiteX15" fmla="*/ 276090 w 4492490"/>
              <a:gd name="connsiteY15" fmla="*/ 152400 h 1300880"/>
              <a:gd name="connsiteX16" fmla="*/ 245610 w 4492490"/>
              <a:gd name="connsiteY16" fmla="*/ 172720 h 1300880"/>
              <a:gd name="connsiteX17" fmla="*/ 255770 w 4492490"/>
              <a:gd name="connsiteY17" fmla="*/ 274320 h 1300880"/>
              <a:gd name="connsiteX18" fmla="*/ 276090 w 4492490"/>
              <a:gd name="connsiteY18" fmla="*/ 304800 h 1300880"/>
              <a:gd name="connsiteX19" fmla="*/ 316730 w 4492490"/>
              <a:gd name="connsiteY19" fmla="*/ 325120 h 1300880"/>
              <a:gd name="connsiteX20" fmla="*/ 347210 w 4492490"/>
              <a:gd name="connsiteY20" fmla="*/ 345440 h 1300880"/>
              <a:gd name="connsiteX21" fmla="*/ 377690 w 4492490"/>
              <a:gd name="connsiteY21" fmla="*/ 355600 h 1300880"/>
              <a:gd name="connsiteX22" fmla="*/ 408170 w 4492490"/>
              <a:gd name="connsiteY22" fmla="*/ 375920 h 1300880"/>
              <a:gd name="connsiteX23" fmla="*/ 479290 w 4492490"/>
              <a:gd name="connsiteY23" fmla="*/ 396240 h 1300880"/>
              <a:gd name="connsiteX24" fmla="*/ 509770 w 4492490"/>
              <a:gd name="connsiteY24" fmla="*/ 406400 h 1300880"/>
              <a:gd name="connsiteX25" fmla="*/ 702810 w 4492490"/>
              <a:gd name="connsiteY25" fmla="*/ 386080 h 1300880"/>
              <a:gd name="connsiteX26" fmla="*/ 743450 w 4492490"/>
              <a:gd name="connsiteY26" fmla="*/ 365760 h 1300880"/>
              <a:gd name="connsiteX27" fmla="*/ 824730 w 4492490"/>
              <a:gd name="connsiteY27" fmla="*/ 294640 h 1300880"/>
              <a:gd name="connsiteX28" fmla="*/ 855210 w 4492490"/>
              <a:gd name="connsiteY28" fmla="*/ 274320 h 1300880"/>
              <a:gd name="connsiteX29" fmla="*/ 906010 w 4492490"/>
              <a:gd name="connsiteY29" fmla="*/ 223520 h 1300880"/>
              <a:gd name="connsiteX30" fmla="*/ 936490 w 4492490"/>
              <a:gd name="connsiteY30" fmla="*/ 193040 h 1300880"/>
              <a:gd name="connsiteX31" fmla="*/ 1027930 w 4492490"/>
              <a:gd name="connsiteY31" fmla="*/ 142240 h 1300880"/>
              <a:gd name="connsiteX32" fmla="*/ 1058410 w 4492490"/>
              <a:gd name="connsiteY32" fmla="*/ 121920 h 1300880"/>
              <a:gd name="connsiteX33" fmla="*/ 1129530 w 4492490"/>
              <a:gd name="connsiteY33" fmla="*/ 101600 h 1300880"/>
              <a:gd name="connsiteX34" fmla="*/ 1160010 w 4492490"/>
              <a:gd name="connsiteY34" fmla="*/ 91440 h 1300880"/>
              <a:gd name="connsiteX35" fmla="*/ 1241290 w 4492490"/>
              <a:gd name="connsiteY35" fmla="*/ 101600 h 1300880"/>
              <a:gd name="connsiteX36" fmla="*/ 1271770 w 4492490"/>
              <a:gd name="connsiteY36" fmla="*/ 172720 h 1300880"/>
              <a:gd name="connsiteX37" fmla="*/ 1251450 w 4492490"/>
              <a:gd name="connsiteY37" fmla="*/ 274320 h 1300880"/>
              <a:gd name="connsiteX38" fmla="*/ 1231130 w 4492490"/>
              <a:gd name="connsiteY38" fmla="*/ 314960 h 1300880"/>
              <a:gd name="connsiteX39" fmla="*/ 1200650 w 4492490"/>
              <a:gd name="connsiteY39" fmla="*/ 335280 h 1300880"/>
              <a:gd name="connsiteX40" fmla="*/ 1149850 w 4492490"/>
              <a:gd name="connsiteY40" fmla="*/ 375920 h 1300880"/>
              <a:gd name="connsiteX41" fmla="*/ 1119370 w 4492490"/>
              <a:gd name="connsiteY41" fmla="*/ 406400 h 1300880"/>
              <a:gd name="connsiteX42" fmla="*/ 1038090 w 4492490"/>
              <a:gd name="connsiteY42" fmla="*/ 426720 h 1300880"/>
              <a:gd name="connsiteX43" fmla="*/ 601210 w 4492490"/>
              <a:gd name="connsiteY43" fmla="*/ 416560 h 1300880"/>
              <a:gd name="connsiteX44" fmla="*/ 540250 w 4492490"/>
              <a:gd name="connsiteY44" fmla="*/ 406400 h 1300880"/>
              <a:gd name="connsiteX45" fmla="*/ 377690 w 4492490"/>
              <a:gd name="connsiteY45" fmla="*/ 365760 h 1300880"/>
              <a:gd name="connsiteX46" fmla="*/ 316730 w 4492490"/>
              <a:gd name="connsiteY46" fmla="*/ 345440 h 1300880"/>
              <a:gd name="connsiteX47" fmla="*/ 286250 w 4492490"/>
              <a:gd name="connsiteY47" fmla="*/ 335280 h 1300880"/>
              <a:gd name="connsiteX48" fmla="*/ 225290 w 4492490"/>
              <a:gd name="connsiteY48" fmla="*/ 304800 h 1300880"/>
              <a:gd name="connsiteX49" fmla="*/ 194810 w 4492490"/>
              <a:gd name="connsiteY49" fmla="*/ 284480 h 1300880"/>
              <a:gd name="connsiteX50" fmla="*/ 123690 w 4492490"/>
              <a:gd name="connsiteY50" fmla="*/ 264160 h 1300880"/>
              <a:gd name="connsiteX51" fmla="*/ 32250 w 4492490"/>
              <a:gd name="connsiteY51" fmla="*/ 274320 h 1300880"/>
              <a:gd name="connsiteX52" fmla="*/ 1770 w 4492490"/>
              <a:gd name="connsiteY52" fmla="*/ 294640 h 1300880"/>
              <a:gd name="connsiteX53" fmla="*/ 11930 w 4492490"/>
              <a:gd name="connsiteY53" fmla="*/ 447040 h 1300880"/>
              <a:gd name="connsiteX54" fmla="*/ 22090 w 4492490"/>
              <a:gd name="connsiteY54" fmla="*/ 477520 h 1300880"/>
              <a:gd name="connsiteX55" fmla="*/ 52570 w 4492490"/>
              <a:gd name="connsiteY55" fmla="*/ 518160 h 1300880"/>
              <a:gd name="connsiteX56" fmla="*/ 72890 w 4492490"/>
              <a:gd name="connsiteY56" fmla="*/ 548640 h 1300880"/>
              <a:gd name="connsiteX57" fmla="*/ 93210 w 4492490"/>
              <a:gd name="connsiteY57" fmla="*/ 589280 h 1300880"/>
              <a:gd name="connsiteX58" fmla="*/ 164330 w 4492490"/>
              <a:gd name="connsiteY58" fmla="*/ 660400 h 1300880"/>
              <a:gd name="connsiteX59" fmla="*/ 194810 w 4492490"/>
              <a:gd name="connsiteY59" fmla="*/ 670560 h 1300880"/>
              <a:gd name="connsiteX60" fmla="*/ 215130 w 4492490"/>
              <a:gd name="connsiteY60" fmla="*/ 701040 h 1300880"/>
              <a:gd name="connsiteX61" fmla="*/ 265930 w 4492490"/>
              <a:gd name="connsiteY61" fmla="*/ 721360 h 1300880"/>
              <a:gd name="connsiteX62" fmla="*/ 306570 w 4492490"/>
              <a:gd name="connsiteY62" fmla="*/ 741680 h 1300880"/>
              <a:gd name="connsiteX63" fmla="*/ 398010 w 4492490"/>
              <a:gd name="connsiteY63" fmla="*/ 792480 h 1300880"/>
              <a:gd name="connsiteX64" fmla="*/ 448810 w 4492490"/>
              <a:gd name="connsiteY64" fmla="*/ 812800 h 1300880"/>
              <a:gd name="connsiteX65" fmla="*/ 509770 w 4492490"/>
              <a:gd name="connsiteY65" fmla="*/ 843280 h 1300880"/>
              <a:gd name="connsiteX66" fmla="*/ 570730 w 4492490"/>
              <a:gd name="connsiteY66" fmla="*/ 853440 h 1300880"/>
              <a:gd name="connsiteX67" fmla="*/ 652010 w 4492490"/>
              <a:gd name="connsiteY67" fmla="*/ 883920 h 1300880"/>
              <a:gd name="connsiteX68" fmla="*/ 712970 w 4492490"/>
              <a:gd name="connsiteY68" fmla="*/ 894080 h 1300880"/>
              <a:gd name="connsiteX69" fmla="*/ 753610 w 4492490"/>
              <a:gd name="connsiteY69" fmla="*/ 914400 h 1300880"/>
              <a:gd name="connsiteX70" fmla="*/ 987290 w 4492490"/>
              <a:gd name="connsiteY70" fmla="*/ 914400 h 1300880"/>
              <a:gd name="connsiteX71" fmla="*/ 1017770 w 4492490"/>
              <a:gd name="connsiteY71" fmla="*/ 894080 h 1300880"/>
              <a:gd name="connsiteX72" fmla="*/ 1058410 w 4492490"/>
              <a:gd name="connsiteY72" fmla="*/ 873760 h 1300880"/>
              <a:gd name="connsiteX73" fmla="*/ 1119370 w 4492490"/>
              <a:gd name="connsiteY73" fmla="*/ 812800 h 1300880"/>
              <a:gd name="connsiteX74" fmla="*/ 1160010 w 4492490"/>
              <a:gd name="connsiteY74" fmla="*/ 751840 h 1300880"/>
              <a:gd name="connsiteX75" fmla="*/ 1220970 w 4492490"/>
              <a:gd name="connsiteY75" fmla="*/ 640080 h 1300880"/>
              <a:gd name="connsiteX76" fmla="*/ 1271770 w 4492490"/>
              <a:gd name="connsiteY76" fmla="*/ 568960 h 1300880"/>
              <a:gd name="connsiteX77" fmla="*/ 1292090 w 4492490"/>
              <a:gd name="connsiteY77" fmla="*/ 538480 h 1300880"/>
              <a:gd name="connsiteX78" fmla="*/ 1302250 w 4492490"/>
              <a:gd name="connsiteY78" fmla="*/ 508000 h 1300880"/>
              <a:gd name="connsiteX79" fmla="*/ 1363210 w 4492490"/>
              <a:gd name="connsiteY79" fmla="*/ 406400 h 1300880"/>
              <a:gd name="connsiteX80" fmla="*/ 1373370 w 4492490"/>
              <a:gd name="connsiteY80" fmla="*/ 365760 h 1300880"/>
              <a:gd name="connsiteX81" fmla="*/ 1403850 w 4492490"/>
              <a:gd name="connsiteY81" fmla="*/ 345440 h 1300880"/>
              <a:gd name="connsiteX82" fmla="*/ 1434330 w 4492490"/>
              <a:gd name="connsiteY82" fmla="*/ 284480 h 1300880"/>
              <a:gd name="connsiteX83" fmla="*/ 1464810 w 4492490"/>
              <a:gd name="connsiteY83" fmla="*/ 264160 h 1300880"/>
              <a:gd name="connsiteX84" fmla="*/ 1495290 w 4492490"/>
              <a:gd name="connsiteY84" fmla="*/ 254000 h 1300880"/>
              <a:gd name="connsiteX85" fmla="*/ 1525770 w 4492490"/>
              <a:gd name="connsiteY85" fmla="*/ 264160 h 1300880"/>
              <a:gd name="connsiteX86" fmla="*/ 1535930 w 4492490"/>
              <a:gd name="connsiteY86" fmla="*/ 294640 h 1300880"/>
              <a:gd name="connsiteX87" fmla="*/ 1515610 w 4492490"/>
              <a:gd name="connsiteY87" fmla="*/ 416560 h 1300880"/>
              <a:gd name="connsiteX88" fmla="*/ 1474970 w 4492490"/>
              <a:gd name="connsiteY88" fmla="*/ 497840 h 1300880"/>
              <a:gd name="connsiteX89" fmla="*/ 1454650 w 4492490"/>
              <a:gd name="connsiteY89" fmla="*/ 538480 h 1300880"/>
              <a:gd name="connsiteX90" fmla="*/ 1434330 w 4492490"/>
              <a:gd name="connsiteY90" fmla="*/ 568960 h 1300880"/>
              <a:gd name="connsiteX91" fmla="*/ 1373370 w 4492490"/>
              <a:gd name="connsiteY91" fmla="*/ 650240 h 1300880"/>
              <a:gd name="connsiteX92" fmla="*/ 1332730 w 4492490"/>
              <a:gd name="connsiteY92" fmla="*/ 711200 h 1300880"/>
              <a:gd name="connsiteX93" fmla="*/ 1251450 w 4492490"/>
              <a:gd name="connsiteY93" fmla="*/ 792480 h 1300880"/>
              <a:gd name="connsiteX94" fmla="*/ 1210810 w 4492490"/>
              <a:gd name="connsiteY94" fmla="*/ 833120 h 1300880"/>
              <a:gd name="connsiteX95" fmla="*/ 1119370 w 4492490"/>
              <a:gd name="connsiteY95" fmla="*/ 914400 h 1300880"/>
              <a:gd name="connsiteX96" fmla="*/ 1088890 w 4492490"/>
              <a:gd name="connsiteY96" fmla="*/ 924560 h 1300880"/>
              <a:gd name="connsiteX97" fmla="*/ 997450 w 4492490"/>
              <a:gd name="connsiteY97" fmla="*/ 975360 h 1300880"/>
              <a:gd name="connsiteX98" fmla="*/ 956810 w 4492490"/>
              <a:gd name="connsiteY98" fmla="*/ 985520 h 1300880"/>
              <a:gd name="connsiteX99" fmla="*/ 875530 w 4492490"/>
              <a:gd name="connsiteY99" fmla="*/ 1005840 h 1300880"/>
              <a:gd name="connsiteX100" fmla="*/ 743450 w 4492490"/>
              <a:gd name="connsiteY100" fmla="*/ 995680 h 1300880"/>
              <a:gd name="connsiteX101" fmla="*/ 702810 w 4492490"/>
              <a:gd name="connsiteY101" fmla="*/ 985520 h 1300880"/>
              <a:gd name="connsiteX102" fmla="*/ 641850 w 4492490"/>
              <a:gd name="connsiteY102" fmla="*/ 944880 h 1300880"/>
              <a:gd name="connsiteX103" fmla="*/ 570730 w 4492490"/>
              <a:gd name="connsiteY103" fmla="*/ 894080 h 1300880"/>
              <a:gd name="connsiteX104" fmla="*/ 530090 w 4492490"/>
              <a:gd name="connsiteY104" fmla="*/ 843280 h 1300880"/>
              <a:gd name="connsiteX105" fmla="*/ 499610 w 4492490"/>
              <a:gd name="connsiteY105" fmla="*/ 812800 h 1300880"/>
              <a:gd name="connsiteX106" fmla="*/ 428490 w 4492490"/>
              <a:gd name="connsiteY106" fmla="*/ 772160 h 1300880"/>
              <a:gd name="connsiteX107" fmla="*/ 398010 w 4492490"/>
              <a:gd name="connsiteY107" fmla="*/ 751840 h 1300880"/>
              <a:gd name="connsiteX108" fmla="*/ 367530 w 4492490"/>
              <a:gd name="connsiteY108" fmla="*/ 741680 h 1300880"/>
              <a:gd name="connsiteX109" fmla="*/ 306570 w 4492490"/>
              <a:gd name="connsiteY109" fmla="*/ 711200 h 1300880"/>
              <a:gd name="connsiteX110" fmla="*/ 245610 w 4492490"/>
              <a:gd name="connsiteY110" fmla="*/ 701040 h 1300880"/>
              <a:gd name="connsiteX111" fmla="*/ 133850 w 4492490"/>
              <a:gd name="connsiteY111" fmla="*/ 670560 h 1300880"/>
              <a:gd name="connsiteX112" fmla="*/ 113530 w 4492490"/>
              <a:gd name="connsiteY112" fmla="*/ 629920 h 1300880"/>
              <a:gd name="connsiteX113" fmla="*/ 154170 w 4492490"/>
              <a:gd name="connsiteY113" fmla="*/ 589280 h 1300880"/>
              <a:gd name="connsiteX114" fmla="*/ 194810 w 4492490"/>
              <a:gd name="connsiteY114" fmla="*/ 579120 h 1300880"/>
              <a:gd name="connsiteX115" fmla="*/ 540250 w 4492490"/>
              <a:gd name="connsiteY115" fmla="*/ 589280 h 1300880"/>
              <a:gd name="connsiteX116" fmla="*/ 580890 w 4492490"/>
              <a:gd name="connsiteY116" fmla="*/ 599440 h 1300880"/>
              <a:gd name="connsiteX117" fmla="*/ 652010 w 4492490"/>
              <a:gd name="connsiteY117" fmla="*/ 609600 h 1300880"/>
              <a:gd name="connsiteX118" fmla="*/ 682490 w 4492490"/>
              <a:gd name="connsiteY118" fmla="*/ 629920 h 1300880"/>
              <a:gd name="connsiteX119" fmla="*/ 702810 w 4492490"/>
              <a:gd name="connsiteY119" fmla="*/ 660400 h 1300880"/>
              <a:gd name="connsiteX120" fmla="*/ 733290 w 4492490"/>
              <a:gd name="connsiteY120" fmla="*/ 701040 h 1300880"/>
              <a:gd name="connsiteX121" fmla="*/ 773930 w 4492490"/>
              <a:gd name="connsiteY121" fmla="*/ 762000 h 1300880"/>
              <a:gd name="connsiteX122" fmla="*/ 804410 w 4492490"/>
              <a:gd name="connsiteY122" fmla="*/ 833120 h 1300880"/>
              <a:gd name="connsiteX123" fmla="*/ 814570 w 4492490"/>
              <a:gd name="connsiteY123" fmla="*/ 873760 h 1300880"/>
              <a:gd name="connsiteX124" fmla="*/ 824730 w 4492490"/>
              <a:gd name="connsiteY124" fmla="*/ 904240 h 1300880"/>
              <a:gd name="connsiteX125" fmla="*/ 845050 w 4492490"/>
              <a:gd name="connsiteY125" fmla="*/ 1066800 h 1300880"/>
              <a:gd name="connsiteX126" fmla="*/ 865370 w 4492490"/>
              <a:gd name="connsiteY126" fmla="*/ 1127760 h 1300880"/>
              <a:gd name="connsiteX127" fmla="*/ 946650 w 4492490"/>
              <a:gd name="connsiteY127" fmla="*/ 1158240 h 1300880"/>
              <a:gd name="connsiteX128" fmla="*/ 1160010 w 4492490"/>
              <a:gd name="connsiteY128" fmla="*/ 1137920 h 1300880"/>
              <a:gd name="connsiteX129" fmla="*/ 1261610 w 4492490"/>
              <a:gd name="connsiteY129" fmla="*/ 1076960 h 1300880"/>
              <a:gd name="connsiteX130" fmla="*/ 1302250 w 4492490"/>
              <a:gd name="connsiteY130" fmla="*/ 1046480 h 1300880"/>
              <a:gd name="connsiteX131" fmla="*/ 1342890 w 4492490"/>
              <a:gd name="connsiteY131" fmla="*/ 1026160 h 1300880"/>
              <a:gd name="connsiteX132" fmla="*/ 1373370 w 4492490"/>
              <a:gd name="connsiteY132" fmla="*/ 995680 h 1300880"/>
              <a:gd name="connsiteX133" fmla="*/ 1454650 w 4492490"/>
              <a:gd name="connsiteY133" fmla="*/ 944880 h 1300880"/>
              <a:gd name="connsiteX134" fmla="*/ 1535930 w 4492490"/>
              <a:gd name="connsiteY134" fmla="*/ 904240 h 1300880"/>
              <a:gd name="connsiteX135" fmla="*/ 1668010 w 4492490"/>
              <a:gd name="connsiteY135" fmla="*/ 934720 h 1300880"/>
              <a:gd name="connsiteX136" fmla="*/ 1698490 w 4492490"/>
              <a:gd name="connsiteY136" fmla="*/ 975360 h 1300880"/>
              <a:gd name="connsiteX137" fmla="*/ 1708650 w 4492490"/>
              <a:gd name="connsiteY137" fmla="*/ 1005840 h 1300880"/>
              <a:gd name="connsiteX138" fmla="*/ 1728970 w 4492490"/>
              <a:gd name="connsiteY138" fmla="*/ 1036320 h 1300880"/>
              <a:gd name="connsiteX139" fmla="*/ 1739130 w 4492490"/>
              <a:gd name="connsiteY139" fmla="*/ 1097280 h 1300880"/>
              <a:gd name="connsiteX140" fmla="*/ 1769610 w 4492490"/>
              <a:gd name="connsiteY140" fmla="*/ 1198880 h 1300880"/>
              <a:gd name="connsiteX141" fmla="*/ 1779770 w 4492490"/>
              <a:gd name="connsiteY141" fmla="*/ 1229360 h 1300880"/>
              <a:gd name="connsiteX142" fmla="*/ 1810250 w 4492490"/>
              <a:gd name="connsiteY142" fmla="*/ 1249680 h 1300880"/>
              <a:gd name="connsiteX143" fmla="*/ 1861050 w 4492490"/>
              <a:gd name="connsiteY143" fmla="*/ 1300480 h 1300880"/>
              <a:gd name="connsiteX144" fmla="*/ 1922010 w 4492490"/>
              <a:gd name="connsiteY144" fmla="*/ 1290320 h 1300880"/>
              <a:gd name="connsiteX145" fmla="*/ 2033770 w 4492490"/>
              <a:gd name="connsiteY145" fmla="*/ 1239520 h 1300880"/>
              <a:gd name="connsiteX146" fmla="*/ 2074410 w 4492490"/>
              <a:gd name="connsiteY146" fmla="*/ 1219200 h 1300880"/>
              <a:gd name="connsiteX147" fmla="*/ 2135370 w 4492490"/>
              <a:gd name="connsiteY147" fmla="*/ 1158240 h 1300880"/>
              <a:gd name="connsiteX148" fmla="*/ 2176010 w 4492490"/>
              <a:gd name="connsiteY148" fmla="*/ 1137920 h 1300880"/>
              <a:gd name="connsiteX149" fmla="*/ 2247130 w 4492490"/>
              <a:gd name="connsiteY149" fmla="*/ 1076960 h 1300880"/>
              <a:gd name="connsiteX150" fmla="*/ 2277610 w 4492490"/>
              <a:gd name="connsiteY150" fmla="*/ 1066800 h 1300880"/>
              <a:gd name="connsiteX151" fmla="*/ 2348730 w 4492490"/>
              <a:gd name="connsiteY151" fmla="*/ 1026160 h 1300880"/>
              <a:gd name="connsiteX152" fmla="*/ 2430010 w 4492490"/>
              <a:gd name="connsiteY152" fmla="*/ 1005840 h 1300880"/>
              <a:gd name="connsiteX153" fmla="*/ 2551930 w 4492490"/>
              <a:gd name="connsiteY153" fmla="*/ 1016000 h 1300880"/>
              <a:gd name="connsiteX154" fmla="*/ 2592570 w 4492490"/>
              <a:gd name="connsiteY154" fmla="*/ 1046480 h 1300880"/>
              <a:gd name="connsiteX155" fmla="*/ 2623050 w 4492490"/>
              <a:gd name="connsiteY155" fmla="*/ 1066800 h 1300880"/>
              <a:gd name="connsiteX156" fmla="*/ 2653530 w 4492490"/>
              <a:gd name="connsiteY156" fmla="*/ 1107440 h 1300880"/>
              <a:gd name="connsiteX157" fmla="*/ 2684010 w 4492490"/>
              <a:gd name="connsiteY157" fmla="*/ 1137920 h 1300880"/>
              <a:gd name="connsiteX158" fmla="*/ 2694170 w 4492490"/>
              <a:gd name="connsiteY158" fmla="*/ 1168400 h 1300880"/>
              <a:gd name="connsiteX159" fmla="*/ 2795770 w 4492490"/>
              <a:gd name="connsiteY159" fmla="*/ 1259840 h 1300880"/>
              <a:gd name="connsiteX160" fmla="*/ 2826250 w 4492490"/>
              <a:gd name="connsiteY160" fmla="*/ 1280160 h 1300880"/>
              <a:gd name="connsiteX161" fmla="*/ 2856730 w 4492490"/>
              <a:gd name="connsiteY161" fmla="*/ 1290320 h 1300880"/>
              <a:gd name="connsiteX162" fmla="*/ 3009130 w 4492490"/>
              <a:gd name="connsiteY162" fmla="*/ 1259840 h 1300880"/>
              <a:gd name="connsiteX163" fmla="*/ 3049770 w 4492490"/>
              <a:gd name="connsiteY163" fmla="*/ 1209040 h 1300880"/>
              <a:gd name="connsiteX164" fmla="*/ 3100570 w 4492490"/>
              <a:gd name="connsiteY164" fmla="*/ 1117600 h 1300880"/>
              <a:gd name="connsiteX165" fmla="*/ 3120890 w 4492490"/>
              <a:gd name="connsiteY165" fmla="*/ 1016000 h 1300880"/>
              <a:gd name="connsiteX166" fmla="*/ 3161530 w 4492490"/>
              <a:gd name="connsiteY166" fmla="*/ 904240 h 1300880"/>
              <a:gd name="connsiteX167" fmla="*/ 3192010 w 4492490"/>
              <a:gd name="connsiteY167" fmla="*/ 873760 h 1300880"/>
              <a:gd name="connsiteX168" fmla="*/ 3222490 w 4492490"/>
              <a:gd name="connsiteY168" fmla="*/ 863600 h 1300880"/>
              <a:gd name="connsiteX169" fmla="*/ 3293610 w 4492490"/>
              <a:gd name="connsiteY169" fmla="*/ 843280 h 1300880"/>
              <a:gd name="connsiteX170" fmla="*/ 3415530 w 4492490"/>
              <a:gd name="connsiteY170" fmla="*/ 863600 h 1300880"/>
              <a:gd name="connsiteX171" fmla="*/ 3506970 w 4492490"/>
              <a:gd name="connsiteY171" fmla="*/ 914400 h 1300880"/>
              <a:gd name="connsiteX172" fmla="*/ 3537450 w 4492490"/>
              <a:gd name="connsiteY172" fmla="*/ 944880 h 1300880"/>
              <a:gd name="connsiteX173" fmla="*/ 3598410 w 4492490"/>
              <a:gd name="connsiteY173" fmla="*/ 985520 h 1300880"/>
              <a:gd name="connsiteX174" fmla="*/ 3639050 w 4492490"/>
              <a:gd name="connsiteY174" fmla="*/ 1016000 h 1300880"/>
              <a:gd name="connsiteX175" fmla="*/ 3679690 w 4492490"/>
              <a:gd name="connsiteY175" fmla="*/ 1066800 h 1300880"/>
              <a:gd name="connsiteX176" fmla="*/ 3750810 w 4492490"/>
              <a:gd name="connsiteY176" fmla="*/ 1158240 h 1300880"/>
              <a:gd name="connsiteX177" fmla="*/ 3811770 w 4492490"/>
              <a:gd name="connsiteY177" fmla="*/ 1178560 h 1300880"/>
              <a:gd name="connsiteX178" fmla="*/ 3882890 w 4492490"/>
              <a:gd name="connsiteY178" fmla="*/ 1168400 h 1300880"/>
              <a:gd name="connsiteX179" fmla="*/ 3943850 w 4492490"/>
              <a:gd name="connsiteY179" fmla="*/ 1097280 h 1300880"/>
              <a:gd name="connsiteX180" fmla="*/ 3954010 w 4492490"/>
              <a:gd name="connsiteY180" fmla="*/ 995680 h 1300880"/>
              <a:gd name="connsiteX181" fmla="*/ 3923530 w 4492490"/>
              <a:gd name="connsiteY181" fmla="*/ 965200 h 1300880"/>
              <a:gd name="connsiteX182" fmla="*/ 3842250 w 4492490"/>
              <a:gd name="connsiteY182" fmla="*/ 944880 h 1300880"/>
              <a:gd name="connsiteX183" fmla="*/ 3811770 w 4492490"/>
              <a:gd name="connsiteY183" fmla="*/ 934720 h 1300880"/>
              <a:gd name="connsiteX184" fmla="*/ 3435850 w 4492490"/>
              <a:gd name="connsiteY184" fmla="*/ 914400 h 1300880"/>
              <a:gd name="connsiteX185" fmla="*/ 3385050 w 4492490"/>
              <a:gd name="connsiteY185" fmla="*/ 904240 h 1300880"/>
              <a:gd name="connsiteX186" fmla="*/ 3354570 w 4492490"/>
              <a:gd name="connsiteY186" fmla="*/ 853440 h 1300880"/>
              <a:gd name="connsiteX187" fmla="*/ 3324090 w 4492490"/>
              <a:gd name="connsiteY187" fmla="*/ 792480 h 1300880"/>
              <a:gd name="connsiteX188" fmla="*/ 3334250 w 4492490"/>
              <a:gd name="connsiteY188" fmla="*/ 741680 h 1300880"/>
              <a:gd name="connsiteX189" fmla="*/ 3395210 w 4492490"/>
              <a:gd name="connsiteY189" fmla="*/ 711200 h 1300880"/>
              <a:gd name="connsiteX190" fmla="*/ 3496810 w 4492490"/>
              <a:gd name="connsiteY190" fmla="*/ 680720 h 1300880"/>
              <a:gd name="connsiteX191" fmla="*/ 3689850 w 4492490"/>
              <a:gd name="connsiteY191" fmla="*/ 690880 h 1300880"/>
              <a:gd name="connsiteX192" fmla="*/ 3750810 w 4492490"/>
              <a:gd name="connsiteY192" fmla="*/ 701040 h 1300880"/>
              <a:gd name="connsiteX193" fmla="*/ 3821930 w 4492490"/>
              <a:gd name="connsiteY193" fmla="*/ 711200 h 1300880"/>
              <a:gd name="connsiteX194" fmla="*/ 3882890 w 4492490"/>
              <a:gd name="connsiteY194" fmla="*/ 731520 h 1300880"/>
              <a:gd name="connsiteX195" fmla="*/ 3954010 w 4492490"/>
              <a:gd name="connsiteY195" fmla="*/ 751840 h 1300880"/>
              <a:gd name="connsiteX196" fmla="*/ 4106410 w 4492490"/>
              <a:gd name="connsiteY196" fmla="*/ 741680 h 1300880"/>
              <a:gd name="connsiteX197" fmla="*/ 4136890 w 4492490"/>
              <a:gd name="connsiteY197" fmla="*/ 711200 h 1300880"/>
              <a:gd name="connsiteX198" fmla="*/ 4208010 w 4492490"/>
              <a:gd name="connsiteY198" fmla="*/ 660400 h 1300880"/>
              <a:gd name="connsiteX199" fmla="*/ 4238490 w 4492490"/>
              <a:gd name="connsiteY199" fmla="*/ 609600 h 1300880"/>
              <a:gd name="connsiteX200" fmla="*/ 4258810 w 4492490"/>
              <a:gd name="connsiteY200" fmla="*/ 548640 h 1300880"/>
              <a:gd name="connsiteX201" fmla="*/ 4248650 w 4492490"/>
              <a:gd name="connsiteY201" fmla="*/ 497840 h 1300880"/>
              <a:gd name="connsiteX202" fmla="*/ 4136890 w 4492490"/>
              <a:gd name="connsiteY202" fmla="*/ 447040 h 1300880"/>
              <a:gd name="connsiteX203" fmla="*/ 4106410 w 4492490"/>
              <a:gd name="connsiteY203" fmla="*/ 436880 h 1300880"/>
              <a:gd name="connsiteX204" fmla="*/ 3811770 w 4492490"/>
              <a:gd name="connsiteY204" fmla="*/ 467360 h 1300880"/>
              <a:gd name="connsiteX205" fmla="*/ 3679690 w 4492490"/>
              <a:gd name="connsiteY205" fmla="*/ 518160 h 1300880"/>
              <a:gd name="connsiteX206" fmla="*/ 3578090 w 4492490"/>
              <a:gd name="connsiteY206" fmla="*/ 538480 h 1300880"/>
              <a:gd name="connsiteX207" fmla="*/ 3456170 w 4492490"/>
              <a:gd name="connsiteY207" fmla="*/ 579120 h 1300880"/>
              <a:gd name="connsiteX208" fmla="*/ 3222490 w 4492490"/>
              <a:gd name="connsiteY208" fmla="*/ 538480 h 1300880"/>
              <a:gd name="connsiteX209" fmla="*/ 3212330 w 4492490"/>
              <a:gd name="connsiteY209" fmla="*/ 508000 h 1300880"/>
              <a:gd name="connsiteX210" fmla="*/ 3222490 w 4492490"/>
              <a:gd name="connsiteY210" fmla="*/ 355600 h 1300880"/>
              <a:gd name="connsiteX211" fmla="*/ 3242810 w 4492490"/>
              <a:gd name="connsiteY211" fmla="*/ 325120 h 1300880"/>
              <a:gd name="connsiteX212" fmla="*/ 3313930 w 4492490"/>
              <a:gd name="connsiteY212" fmla="*/ 284480 h 1300880"/>
              <a:gd name="connsiteX213" fmla="*/ 3344410 w 4492490"/>
              <a:gd name="connsiteY213" fmla="*/ 264160 h 1300880"/>
              <a:gd name="connsiteX214" fmla="*/ 3628890 w 4492490"/>
              <a:gd name="connsiteY214" fmla="*/ 284480 h 1300880"/>
              <a:gd name="connsiteX215" fmla="*/ 3791450 w 4492490"/>
              <a:gd name="connsiteY215" fmla="*/ 355600 h 1300880"/>
              <a:gd name="connsiteX216" fmla="*/ 3832090 w 4492490"/>
              <a:gd name="connsiteY216" fmla="*/ 375920 h 1300880"/>
              <a:gd name="connsiteX217" fmla="*/ 3872730 w 4492490"/>
              <a:gd name="connsiteY217" fmla="*/ 406400 h 1300880"/>
              <a:gd name="connsiteX218" fmla="*/ 3923530 w 4492490"/>
              <a:gd name="connsiteY218" fmla="*/ 416560 h 1300880"/>
              <a:gd name="connsiteX219" fmla="*/ 3984490 w 4492490"/>
              <a:gd name="connsiteY219" fmla="*/ 447040 h 1300880"/>
              <a:gd name="connsiteX220" fmla="*/ 4035290 w 4492490"/>
              <a:gd name="connsiteY220" fmla="*/ 457200 h 1300880"/>
              <a:gd name="connsiteX221" fmla="*/ 4065770 w 4492490"/>
              <a:gd name="connsiteY221" fmla="*/ 467360 h 1300880"/>
              <a:gd name="connsiteX222" fmla="*/ 4116570 w 4492490"/>
              <a:gd name="connsiteY222" fmla="*/ 477520 h 1300880"/>
              <a:gd name="connsiteX223" fmla="*/ 4248650 w 4492490"/>
              <a:gd name="connsiteY223" fmla="*/ 467360 h 1300880"/>
              <a:gd name="connsiteX224" fmla="*/ 4299450 w 4492490"/>
              <a:gd name="connsiteY224" fmla="*/ 436880 h 1300880"/>
              <a:gd name="connsiteX225" fmla="*/ 4411210 w 4492490"/>
              <a:gd name="connsiteY225" fmla="*/ 325120 h 1300880"/>
              <a:gd name="connsiteX226" fmla="*/ 4451850 w 4492490"/>
              <a:gd name="connsiteY226" fmla="*/ 284480 h 1300880"/>
              <a:gd name="connsiteX227" fmla="*/ 4492490 w 4492490"/>
              <a:gd name="connsiteY227" fmla="*/ 203200 h 1300880"/>
              <a:gd name="connsiteX228" fmla="*/ 4482330 w 4492490"/>
              <a:gd name="connsiteY228" fmla="*/ 121920 h 1300880"/>
              <a:gd name="connsiteX229" fmla="*/ 4462010 w 4492490"/>
              <a:gd name="connsiteY229" fmla="*/ 91440 h 1300880"/>
              <a:gd name="connsiteX230" fmla="*/ 4431530 w 4492490"/>
              <a:gd name="connsiteY230" fmla="*/ 60960 h 1300880"/>
              <a:gd name="connsiteX231" fmla="*/ 4390890 w 4492490"/>
              <a:gd name="connsiteY231" fmla="*/ 40640 h 1300880"/>
              <a:gd name="connsiteX232" fmla="*/ 4167370 w 4492490"/>
              <a:gd name="connsiteY232" fmla="*/ 20320 h 1300880"/>
              <a:gd name="connsiteX233" fmla="*/ 4014970 w 4492490"/>
              <a:gd name="connsiteY233" fmla="*/ 0 h 1300880"/>
              <a:gd name="connsiteX234" fmla="*/ 3720330 w 4492490"/>
              <a:gd name="connsiteY234" fmla="*/ 10160 h 1300880"/>
              <a:gd name="connsiteX235" fmla="*/ 3598410 w 4492490"/>
              <a:gd name="connsiteY235" fmla="*/ 30480 h 1300880"/>
              <a:gd name="connsiteX236" fmla="*/ 3567930 w 4492490"/>
              <a:gd name="connsiteY236" fmla="*/ 40640 h 1300880"/>
              <a:gd name="connsiteX237" fmla="*/ 3486650 w 4492490"/>
              <a:gd name="connsiteY237" fmla="*/ 50800 h 1300880"/>
              <a:gd name="connsiteX238" fmla="*/ 3456170 w 4492490"/>
              <a:gd name="connsiteY238" fmla="*/ 60960 h 1300880"/>
              <a:gd name="connsiteX239" fmla="*/ 3415530 w 4492490"/>
              <a:gd name="connsiteY239" fmla="*/ 81280 h 1300880"/>
              <a:gd name="connsiteX240" fmla="*/ 3374890 w 4492490"/>
              <a:gd name="connsiteY240" fmla="*/ 91440 h 1300880"/>
              <a:gd name="connsiteX241" fmla="*/ 3344410 w 4492490"/>
              <a:gd name="connsiteY241" fmla="*/ 111760 h 1300880"/>
              <a:gd name="connsiteX242" fmla="*/ 3222490 w 4492490"/>
              <a:gd name="connsiteY242" fmla="*/ 142240 h 1300880"/>
              <a:gd name="connsiteX243" fmla="*/ 3192010 w 4492490"/>
              <a:gd name="connsiteY243" fmla="*/ 152400 h 1300880"/>
              <a:gd name="connsiteX244" fmla="*/ 3090410 w 4492490"/>
              <a:gd name="connsiteY244" fmla="*/ 213360 h 1300880"/>
              <a:gd name="connsiteX245" fmla="*/ 3029450 w 4492490"/>
              <a:gd name="connsiteY245" fmla="*/ 264160 h 1300880"/>
              <a:gd name="connsiteX246" fmla="*/ 3009130 w 4492490"/>
              <a:gd name="connsiteY246" fmla="*/ 294640 h 1300880"/>
              <a:gd name="connsiteX247" fmla="*/ 2998970 w 4492490"/>
              <a:gd name="connsiteY247" fmla="*/ 335280 h 1300880"/>
              <a:gd name="connsiteX248" fmla="*/ 2988810 w 4492490"/>
              <a:gd name="connsiteY248" fmla="*/ 365760 h 1300880"/>
              <a:gd name="connsiteX249" fmla="*/ 2998970 w 4492490"/>
              <a:gd name="connsiteY249" fmla="*/ 619760 h 1300880"/>
              <a:gd name="connsiteX250" fmla="*/ 3039610 w 4492490"/>
              <a:gd name="connsiteY250" fmla="*/ 731520 h 1300880"/>
              <a:gd name="connsiteX251" fmla="*/ 3080250 w 4492490"/>
              <a:gd name="connsiteY251" fmla="*/ 772160 h 1300880"/>
              <a:gd name="connsiteX252" fmla="*/ 3131050 w 4492490"/>
              <a:gd name="connsiteY252" fmla="*/ 802640 h 1300880"/>
              <a:gd name="connsiteX253" fmla="*/ 3161530 w 4492490"/>
              <a:gd name="connsiteY253" fmla="*/ 822960 h 1300880"/>
              <a:gd name="connsiteX254" fmla="*/ 3273290 w 4492490"/>
              <a:gd name="connsiteY254" fmla="*/ 853440 h 1300880"/>
              <a:gd name="connsiteX255" fmla="*/ 3334250 w 4492490"/>
              <a:gd name="connsiteY255" fmla="*/ 873760 h 1300880"/>
              <a:gd name="connsiteX256" fmla="*/ 3374890 w 4492490"/>
              <a:gd name="connsiteY256" fmla="*/ 883920 h 1300880"/>
              <a:gd name="connsiteX257" fmla="*/ 3679690 w 4492490"/>
              <a:gd name="connsiteY257" fmla="*/ 833120 h 1300880"/>
              <a:gd name="connsiteX258" fmla="*/ 3720330 w 4492490"/>
              <a:gd name="connsiteY258" fmla="*/ 802640 h 1300880"/>
              <a:gd name="connsiteX259" fmla="*/ 3750810 w 4492490"/>
              <a:gd name="connsiteY259" fmla="*/ 792480 h 1300880"/>
              <a:gd name="connsiteX260" fmla="*/ 3811770 w 4492490"/>
              <a:gd name="connsiteY260" fmla="*/ 751840 h 130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4492490" h="1300880">
                <a:moveTo>
                  <a:pt x="469130" y="71120"/>
                </a:moveTo>
                <a:cubicBezTo>
                  <a:pt x="475903" y="88053"/>
                  <a:pt x="472148" y="116153"/>
                  <a:pt x="489450" y="121920"/>
                </a:cubicBezTo>
                <a:cubicBezTo>
                  <a:pt x="528740" y="135017"/>
                  <a:pt x="581721" y="114870"/>
                  <a:pt x="621530" y="101600"/>
                </a:cubicBezTo>
                <a:cubicBezTo>
                  <a:pt x="631690" y="91440"/>
                  <a:pt x="638669" y="76456"/>
                  <a:pt x="652010" y="71120"/>
                </a:cubicBezTo>
                <a:cubicBezTo>
                  <a:pt x="703510" y="50520"/>
                  <a:pt x="787772" y="66837"/>
                  <a:pt x="834890" y="71120"/>
                </a:cubicBezTo>
                <a:cubicBezTo>
                  <a:pt x="848713" y="112589"/>
                  <a:pt x="848629" y="94154"/>
                  <a:pt x="834890" y="142240"/>
                </a:cubicBezTo>
                <a:cubicBezTo>
                  <a:pt x="831948" y="152538"/>
                  <a:pt x="832303" y="165147"/>
                  <a:pt x="824730" y="172720"/>
                </a:cubicBezTo>
                <a:cubicBezTo>
                  <a:pt x="817157" y="180293"/>
                  <a:pt x="803829" y="178091"/>
                  <a:pt x="794250" y="182880"/>
                </a:cubicBezTo>
                <a:cubicBezTo>
                  <a:pt x="783328" y="188341"/>
                  <a:pt x="774692" y="197739"/>
                  <a:pt x="763770" y="203200"/>
                </a:cubicBezTo>
                <a:cubicBezTo>
                  <a:pt x="742942" y="213614"/>
                  <a:pt x="701812" y="219656"/>
                  <a:pt x="682490" y="223520"/>
                </a:cubicBezTo>
                <a:cubicBezTo>
                  <a:pt x="628303" y="220133"/>
                  <a:pt x="573999" y="218275"/>
                  <a:pt x="519930" y="213360"/>
                </a:cubicBezTo>
                <a:cubicBezTo>
                  <a:pt x="499414" y="211495"/>
                  <a:pt x="478513" y="209714"/>
                  <a:pt x="458970" y="203200"/>
                </a:cubicBezTo>
                <a:cubicBezTo>
                  <a:pt x="447386" y="199339"/>
                  <a:pt x="439412" y="188341"/>
                  <a:pt x="428490" y="182880"/>
                </a:cubicBezTo>
                <a:cubicBezTo>
                  <a:pt x="418911" y="178091"/>
                  <a:pt x="407589" y="177509"/>
                  <a:pt x="398010" y="172720"/>
                </a:cubicBezTo>
                <a:cubicBezTo>
                  <a:pt x="319228" y="133329"/>
                  <a:pt x="413662" y="167777"/>
                  <a:pt x="337050" y="142240"/>
                </a:cubicBezTo>
                <a:cubicBezTo>
                  <a:pt x="316730" y="145627"/>
                  <a:pt x="295633" y="145886"/>
                  <a:pt x="276090" y="152400"/>
                </a:cubicBezTo>
                <a:cubicBezTo>
                  <a:pt x="264506" y="156261"/>
                  <a:pt x="247617" y="160675"/>
                  <a:pt x="245610" y="172720"/>
                </a:cubicBezTo>
                <a:cubicBezTo>
                  <a:pt x="240015" y="206292"/>
                  <a:pt x="248117" y="241156"/>
                  <a:pt x="255770" y="274320"/>
                </a:cubicBezTo>
                <a:cubicBezTo>
                  <a:pt x="258516" y="286218"/>
                  <a:pt x="266709" y="296983"/>
                  <a:pt x="276090" y="304800"/>
                </a:cubicBezTo>
                <a:cubicBezTo>
                  <a:pt x="287725" y="314496"/>
                  <a:pt x="303580" y="317606"/>
                  <a:pt x="316730" y="325120"/>
                </a:cubicBezTo>
                <a:cubicBezTo>
                  <a:pt x="327332" y="331178"/>
                  <a:pt x="336288" y="339979"/>
                  <a:pt x="347210" y="345440"/>
                </a:cubicBezTo>
                <a:cubicBezTo>
                  <a:pt x="356789" y="350229"/>
                  <a:pt x="368111" y="350811"/>
                  <a:pt x="377690" y="355600"/>
                </a:cubicBezTo>
                <a:cubicBezTo>
                  <a:pt x="388612" y="361061"/>
                  <a:pt x="397248" y="370459"/>
                  <a:pt x="408170" y="375920"/>
                </a:cubicBezTo>
                <a:cubicBezTo>
                  <a:pt x="424410" y="384040"/>
                  <a:pt x="464099" y="391900"/>
                  <a:pt x="479290" y="396240"/>
                </a:cubicBezTo>
                <a:cubicBezTo>
                  <a:pt x="489588" y="399182"/>
                  <a:pt x="499610" y="403013"/>
                  <a:pt x="509770" y="406400"/>
                </a:cubicBezTo>
                <a:cubicBezTo>
                  <a:pt x="543021" y="404183"/>
                  <a:pt x="649277" y="406155"/>
                  <a:pt x="702810" y="386080"/>
                </a:cubicBezTo>
                <a:cubicBezTo>
                  <a:pt x="716991" y="380762"/>
                  <a:pt x="729903" y="372533"/>
                  <a:pt x="743450" y="365760"/>
                </a:cubicBezTo>
                <a:cubicBezTo>
                  <a:pt x="777317" y="314960"/>
                  <a:pt x="753610" y="342053"/>
                  <a:pt x="824730" y="294640"/>
                </a:cubicBezTo>
                <a:lnTo>
                  <a:pt x="855210" y="274320"/>
                </a:lnTo>
                <a:cubicBezTo>
                  <a:pt x="892463" y="218440"/>
                  <a:pt x="855210" y="265853"/>
                  <a:pt x="906010" y="223520"/>
                </a:cubicBezTo>
                <a:cubicBezTo>
                  <a:pt x="917048" y="214322"/>
                  <a:pt x="925148" y="201861"/>
                  <a:pt x="936490" y="193040"/>
                </a:cubicBezTo>
                <a:cubicBezTo>
                  <a:pt x="1051815" y="103343"/>
                  <a:pt x="954349" y="179031"/>
                  <a:pt x="1027930" y="142240"/>
                </a:cubicBezTo>
                <a:cubicBezTo>
                  <a:pt x="1038852" y="136779"/>
                  <a:pt x="1047488" y="127381"/>
                  <a:pt x="1058410" y="121920"/>
                </a:cubicBezTo>
                <a:cubicBezTo>
                  <a:pt x="1074650" y="113800"/>
                  <a:pt x="1114339" y="105940"/>
                  <a:pt x="1129530" y="101600"/>
                </a:cubicBezTo>
                <a:cubicBezTo>
                  <a:pt x="1139828" y="98658"/>
                  <a:pt x="1149850" y="94827"/>
                  <a:pt x="1160010" y="91440"/>
                </a:cubicBezTo>
                <a:cubicBezTo>
                  <a:pt x="1187103" y="94827"/>
                  <a:pt x="1215939" y="91459"/>
                  <a:pt x="1241290" y="101600"/>
                </a:cubicBezTo>
                <a:cubicBezTo>
                  <a:pt x="1260780" y="109396"/>
                  <a:pt x="1268455" y="159460"/>
                  <a:pt x="1271770" y="172720"/>
                </a:cubicBezTo>
                <a:cubicBezTo>
                  <a:pt x="1265760" y="214790"/>
                  <a:pt x="1266650" y="238854"/>
                  <a:pt x="1251450" y="274320"/>
                </a:cubicBezTo>
                <a:cubicBezTo>
                  <a:pt x="1245484" y="288241"/>
                  <a:pt x="1240826" y="303325"/>
                  <a:pt x="1231130" y="314960"/>
                </a:cubicBezTo>
                <a:cubicBezTo>
                  <a:pt x="1223313" y="324341"/>
                  <a:pt x="1210810" y="328507"/>
                  <a:pt x="1200650" y="335280"/>
                </a:cubicBezTo>
                <a:cubicBezTo>
                  <a:pt x="1180894" y="394547"/>
                  <a:pt x="1207634" y="342901"/>
                  <a:pt x="1149850" y="375920"/>
                </a:cubicBezTo>
                <a:cubicBezTo>
                  <a:pt x="1137375" y="383049"/>
                  <a:pt x="1131325" y="398430"/>
                  <a:pt x="1119370" y="406400"/>
                </a:cubicBezTo>
                <a:cubicBezTo>
                  <a:pt x="1105981" y="415326"/>
                  <a:pt x="1045418" y="425254"/>
                  <a:pt x="1038090" y="426720"/>
                </a:cubicBezTo>
                <a:lnTo>
                  <a:pt x="601210" y="416560"/>
                </a:lnTo>
                <a:cubicBezTo>
                  <a:pt x="580627" y="415720"/>
                  <a:pt x="560497" y="410196"/>
                  <a:pt x="540250" y="406400"/>
                </a:cubicBezTo>
                <a:cubicBezTo>
                  <a:pt x="428156" y="385382"/>
                  <a:pt x="464898" y="394829"/>
                  <a:pt x="377690" y="365760"/>
                </a:cubicBezTo>
                <a:lnTo>
                  <a:pt x="316730" y="345440"/>
                </a:lnTo>
                <a:cubicBezTo>
                  <a:pt x="306570" y="342053"/>
                  <a:pt x="295161" y="341221"/>
                  <a:pt x="286250" y="335280"/>
                </a:cubicBezTo>
                <a:cubicBezTo>
                  <a:pt x="198899" y="277046"/>
                  <a:pt x="309418" y="346864"/>
                  <a:pt x="225290" y="304800"/>
                </a:cubicBezTo>
                <a:cubicBezTo>
                  <a:pt x="214368" y="299339"/>
                  <a:pt x="205732" y="289941"/>
                  <a:pt x="194810" y="284480"/>
                </a:cubicBezTo>
                <a:cubicBezTo>
                  <a:pt x="180234" y="277192"/>
                  <a:pt x="136711" y="267415"/>
                  <a:pt x="123690" y="264160"/>
                </a:cubicBezTo>
                <a:cubicBezTo>
                  <a:pt x="93210" y="267547"/>
                  <a:pt x="62002" y="266882"/>
                  <a:pt x="32250" y="274320"/>
                </a:cubicBezTo>
                <a:cubicBezTo>
                  <a:pt x="20404" y="277282"/>
                  <a:pt x="3197" y="282513"/>
                  <a:pt x="1770" y="294640"/>
                </a:cubicBezTo>
                <a:cubicBezTo>
                  <a:pt x="-4179" y="345204"/>
                  <a:pt x="6308" y="396439"/>
                  <a:pt x="11930" y="447040"/>
                </a:cubicBezTo>
                <a:cubicBezTo>
                  <a:pt x="13113" y="457684"/>
                  <a:pt x="16777" y="468221"/>
                  <a:pt x="22090" y="477520"/>
                </a:cubicBezTo>
                <a:cubicBezTo>
                  <a:pt x="30491" y="492222"/>
                  <a:pt x="42728" y="504381"/>
                  <a:pt x="52570" y="518160"/>
                </a:cubicBezTo>
                <a:cubicBezTo>
                  <a:pt x="59667" y="528096"/>
                  <a:pt x="66832" y="538038"/>
                  <a:pt x="72890" y="548640"/>
                </a:cubicBezTo>
                <a:cubicBezTo>
                  <a:pt x="80404" y="561790"/>
                  <a:pt x="85183" y="576437"/>
                  <a:pt x="93210" y="589280"/>
                </a:cubicBezTo>
                <a:cubicBezTo>
                  <a:pt x="113906" y="622394"/>
                  <a:pt x="130087" y="640833"/>
                  <a:pt x="164330" y="660400"/>
                </a:cubicBezTo>
                <a:cubicBezTo>
                  <a:pt x="173629" y="665713"/>
                  <a:pt x="184650" y="667173"/>
                  <a:pt x="194810" y="670560"/>
                </a:cubicBezTo>
                <a:cubicBezTo>
                  <a:pt x="201583" y="680720"/>
                  <a:pt x="205194" y="693943"/>
                  <a:pt x="215130" y="701040"/>
                </a:cubicBezTo>
                <a:cubicBezTo>
                  <a:pt x="229971" y="711640"/>
                  <a:pt x="249264" y="713953"/>
                  <a:pt x="265930" y="721360"/>
                </a:cubicBezTo>
                <a:cubicBezTo>
                  <a:pt x="279770" y="727511"/>
                  <a:pt x="293330" y="734325"/>
                  <a:pt x="306570" y="741680"/>
                </a:cubicBezTo>
                <a:cubicBezTo>
                  <a:pt x="357863" y="770176"/>
                  <a:pt x="349290" y="770826"/>
                  <a:pt x="398010" y="792480"/>
                </a:cubicBezTo>
                <a:cubicBezTo>
                  <a:pt x="414676" y="799887"/>
                  <a:pt x="432207" y="805253"/>
                  <a:pt x="448810" y="812800"/>
                </a:cubicBezTo>
                <a:cubicBezTo>
                  <a:pt x="469492" y="822201"/>
                  <a:pt x="488217" y="836096"/>
                  <a:pt x="509770" y="843280"/>
                </a:cubicBezTo>
                <a:cubicBezTo>
                  <a:pt x="529313" y="849794"/>
                  <a:pt x="550620" y="848971"/>
                  <a:pt x="570730" y="853440"/>
                </a:cubicBezTo>
                <a:cubicBezTo>
                  <a:pt x="603280" y="860673"/>
                  <a:pt x="617206" y="874428"/>
                  <a:pt x="652010" y="883920"/>
                </a:cubicBezTo>
                <a:cubicBezTo>
                  <a:pt x="671884" y="889340"/>
                  <a:pt x="692650" y="890693"/>
                  <a:pt x="712970" y="894080"/>
                </a:cubicBezTo>
                <a:cubicBezTo>
                  <a:pt x="726517" y="900853"/>
                  <a:pt x="739689" y="908434"/>
                  <a:pt x="753610" y="914400"/>
                </a:cubicBezTo>
                <a:cubicBezTo>
                  <a:pt x="829559" y="946949"/>
                  <a:pt x="892882" y="919120"/>
                  <a:pt x="987290" y="914400"/>
                </a:cubicBezTo>
                <a:cubicBezTo>
                  <a:pt x="997450" y="907627"/>
                  <a:pt x="1007168" y="900138"/>
                  <a:pt x="1017770" y="894080"/>
                </a:cubicBezTo>
                <a:cubicBezTo>
                  <a:pt x="1030920" y="886566"/>
                  <a:pt x="1046583" y="883221"/>
                  <a:pt x="1058410" y="873760"/>
                </a:cubicBezTo>
                <a:cubicBezTo>
                  <a:pt x="1080850" y="855808"/>
                  <a:pt x="1119370" y="812800"/>
                  <a:pt x="1119370" y="812800"/>
                </a:cubicBezTo>
                <a:cubicBezTo>
                  <a:pt x="1138801" y="754507"/>
                  <a:pt x="1115615" y="808919"/>
                  <a:pt x="1160010" y="751840"/>
                </a:cubicBezTo>
                <a:cubicBezTo>
                  <a:pt x="1223088" y="670740"/>
                  <a:pt x="1182378" y="717263"/>
                  <a:pt x="1220970" y="640080"/>
                </a:cubicBezTo>
                <a:cubicBezTo>
                  <a:pt x="1228951" y="624117"/>
                  <a:pt x="1264100" y="579698"/>
                  <a:pt x="1271770" y="568960"/>
                </a:cubicBezTo>
                <a:cubicBezTo>
                  <a:pt x="1278867" y="559024"/>
                  <a:pt x="1286629" y="549402"/>
                  <a:pt x="1292090" y="538480"/>
                </a:cubicBezTo>
                <a:cubicBezTo>
                  <a:pt x="1296879" y="528901"/>
                  <a:pt x="1297049" y="517362"/>
                  <a:pt x="1302250" y="508000"/>
                </a:cubicBezTo>
                <a:cubicBezTo>
                  <a:pt x="1329517" y="458920"/>
                  <a:pt x="1345472" y="453700"/>
                  <a:pt x="1363210" y="406400"/>
                </a:cubicBezTo>
                <a:cubicBezTo>
                  <a:pt x="1368113" y="393325"/>
                  <a:pt x="1365624" y="377378"/>
                  <a:pt x="1373370" y="365760"/>
                </a:cubicBezTo>
                <a:cubicBezTo>
                  <a:pt x="1380143" y="355600"/>
                  <a:pt x="1393690" y="352213"/>
                  <a:pt x="1403850" y="345440"/>
                </a:cubicBezTo>
                <a:cubicBezTo>
                  <a:pt x="1412113" y="320650"/>
                  <a:pt x="1414635" y="304175"/>
                  <a:pt x="1434330" y="284480"/>
                </a:cubicBezTo>
                <a:cubicBezTo>
                  <a:pt x="1442964" y="275846"/>
                  <a:pt x="1453888" y="269621"/>
                  <a:pt x="1464810" y="264160"/>
                </a:cubicBezTo>
                <a:cubicBezTo>
                  <a:pt x="1474389" y="259371"/>
                  <a:pt x="1485130" y="257387"/>
                  <a:pt x="1495290" y="254000"/>
                </a:cubicBezTo>
                <a:cubicBezTo>
                  <a:pt x="1505450" y="257387"/>
                  <a:pt x="1518197" y="256587"/>
                  <a:pt x="1525770" y="264160"/>
                </a:cubicBezTo>
                <a:cubicBezTo>
                  <a:pt x="1533343" y="271733"/>
                  <a:pt x="1535930" y="283930"/>
                  <a:pt x="1535930" y="294640"/>
                </a:cubicBezTo>
                <a:cubicBezTo>
                  <a:pt x="1535930" y="326279"/>
                  <a:pt x="1531507" y="381587"/>
                  <a:pt x="1515610" y="416560"/>
                </a:cubicBezTo>
                <a:cubicBezTo>
                  <a:pt x="1503075" y="444136"/>
                  <a:pt x="1488517" y="470747"/>
                  <a:pt x="1474970" y="497840"/>
                </a:cubicBezTo>
                <a:cubicBezTo>
                  <a:pt x="1468197" y="511387"/>
                  <a:pt x="1463051" y="525878"/>
                  <a:pt x="1454650" y="538480"/>
                </a:cubicBezTo>
                <a:cubicBezTo>
                  <a:pt x="1447877" y="548640"/>
                  <a:pt x="1441512" y="559085"/>
                  <a:pt x="1434330" y="568960"/>
                </a:cubicBezTo>
                <a:cubicBezTo>
                  <a:pt x="1414411" y="596349"/>
                  <a:pt x="1392156" y="622061"/>
                  <a:pt x="1373370" y="650240"/>
                </a:cubicBezTo>
                <a:cubicBezTo>
                  <a:pt x="1359823" y="670560"/>
                  <a:pt x="1349999" y="693931"/>
                  <a:pt x="1332730" y="711200"/>
                </a:cubicBezTo>
                <a:lnTo>
                  <a:pt x="1251450" y="792480"/>
                </a:lnTo>
                <a:lnTo>
                  <a:pt x="1210810" y="833120"/>
                </a:lnTo>
                <a:cubicBezTo>
                  <a:pt x="1181948" y="861982"/>
                  <a:pt x="1154442" y="892480"/>
                  <a:pt x="1119370" y="914400"/>
                </a:cubicBezTo>
                <a:cubicBezTo>
                  <a:pt x="1110288" y="920076"/>
                  <a:pt x="1098469" y="919771"/>
                  <a:pt x="1088890" y="924560"/>
                </a:cubicBezTo>
                <a:cubicBezTo>
                  <a:pt x="1050090" y="943960"/>
                  <a:pt x="1036588" y="960683"/>
                  <a:pt x="997450" y="975360"/>
                </a:cubicBezTo>
                <a:cubicBezTo>
                  <a:pt x="984375" y="980263"/>
                  <a:pt x="970236" y="981684"/>
                  <a:pt x="956810" y="985520"/>
                </a:cubicBezTo>
                <a:cubicBezTo>
                  <a:pt x="883913" y="1006348"/>
                  <a:pt x="978811" y="985184"/>
                  <a:pt x="875530" y="1005840"/>
                </a:cubicBezTo>
                <a:cubicBezTo>
                  <a:pt x="831503" y="1002453"/>
                  <a:pt x="787304" y="1000839"/>
                  <a:pt x="743450" y="995680"/>
                </a:cubicBezTo>
                <a:cubicBezTo>
                  <a:pt x="729582" y="994048"/>
                  <a:pt x="715299" y="991765"/>
                  <a:pt x="702810" y="985520"/>
                </a:cubicBezTo>
                <a:cubicBezTo>
                  <a:pt x="680967" y="974598"/>
                  <a:pt x="661387" y="959533"/>
                  <a:pt x="641850" y="944880"/>
                </a:cubicBezTo>
                <a:cubicBezTo>
                  <a:pt x="591441" y="907074"/>
                  <a:pt x="615299" y="923793"/>
                  <a:pt x="570730" y="894080"/>
                </a:cubicBezTo>
                <a:cubicBezTo>
                  <a:pt x="554051" y="844043"/>
                  <a:pt x="572511" y="878631"/>
                  <a:pt x="530090" y="843280"/>
                </a:cubicBezTo>
                <a:cubicBezTo>
                  <a:pt x="519052" y="834082"/>
                  <a:pt x="510648" y="821998"/>
                  <a:pt x="499610" y="812800"/>
                </a:cubicBezTo>
                <a:cubicBezTo>
                  <a:pt x="472606" y="790297"/>
                  <a:pt x="460109" y="790228"/>
                  <a:pt x="428490" y="772160"/>
                </a:cubicBezTo>
                <a:cubicBezTo>
                  <a:pt x="417888" y="766102"/>
                  <a:pt x="408932" y="757301"/>
                  <a:pt x="398010" y="751840"/>
                </a:cubicBezTo>
                <a:cubicBezTo>
                  <a:pt x="388431" y="747051"/>
                  <a:pt x="377109" y="746469"/>
                  <a:pt x="367530" y="741680"/>
                </a:cubicBezTo>
                <a:cubicBezTo>
                  <a:pt x="323689" y="719759"/>
                  <a:pt x="352537" y="721415"/>
                  <a:pt x="306570" y="711200"/>
                </a:cubicBezTo>
                <a:cubicBezTo>
                  <a:pt x="286460" y="706731"/>
                  <a:pt x="265753" y="705356"/>
                  <a:pt x="245610" y="701040"/>
                </a:cubicBezTo>
                <a:cubicBezTo>
                  <a:pt x="181441" y="687290"/>
                  <a:pt x="180278" y="686036"/>
                  <a:pt x="133850" y="670560"/>
                </a:cubicBezTo>
                <a:cubicBezTo>
                  <a:pt x="127077" y="657013"/>
                  <a:pt x="115672" y="644913"/>
                  <a:pt x="113530" y="629920"/>
                </a:cubicBezTo>
                <a:cubicBezTo>
                  <a:pt x="108749" y="596452"/>
                  <a:pt x="131858" y="595655"/>
                  <a:pt x="154170" y="589280"/>
                </a:cubicBezTo>
                <a:cubicBezTo>
                  <a:pt x="167596" y="585444"/>
                  <a:pt x="181263" y="582507"/>
                  <a:pt x="194810" y="579120"/>
                </a:cubicBezTo>
                <a:cubicBezTo>
                  <a:pt x="309957" y="582507"/>
                  <a:pt x="425213" y="583225"/>
                  <a:pt x="540250" y="589280"/>
                </a:cubicBezTo>
                <a:cubicBezTo>
                  <a:pt x="554194" y="590014"/>
                  <a:pt x="567152" y="596942"/>
                  <a:pt x="580890" y="599440"/>
                </a:cubicBezTo>
                <a:cubicBezTo>
                  <a:pt x="604451" y="603724"/>
                  <a:pt x="628303" y="606213"/>
                  <a:pt x="652010" y="609600"/>
                </a:cubicBezTo>
                <a:cubicBezTo>
                  <a:pt x="662170" y="616373"/>
                  <a:pt x="673856" y="621286"/>
                  <a:pt x="682490" y="629920"/>
                </a:cubicBezTo>
                <a:cubicBezTo>
                  <a:pt x="691124" y="638554"/>
                  <a:pt x="695713" y="650464"/>
                  <a:pt x="702810" y="660400"/>
                </a:cubicBezTo>
                <a:cubicBezTo>
                  <a:pt x="712652" y="674179"/>
                  <a:pt x="723579" y="687168"/>
                  <a:pt x="733290" y="701040"/>
                </a:cubicBezTo>
                <a:cubicBezTo>
                  <a:pt x="747295" y="721047"/>
                  <a:pt x="773930" y="762000"/>
                  <a:pt x="773930" y="762000"/>
                </a:cubicBezTo>
                <a:cubicBezTo>
                  <a:pt x="803099" y="878675"/>
                  <a:pt x="762312" y="734890"/>
                  <a:pt x="804410" y="833120"/>
                </a:cubicBezTo>
                <a:cubicBezTo>
                  <a:pt x="809911" y="845955"/>
                  <a:pt x="810734" y="860334"/>
                  <a:pt x="814570" y="873760"/>
                </a:cubicBezTo>
                <a:cubicBezTo>
                  <a:pt x="817512" y="884058"/>
                  <a:pt x="821343" y="894080"/>
                  <a:pt x="824730" y="904240"/>
                </a:cubicBezTo>
                <a:cubicBezTo>
                  <a:pt x="829563" y="957399"/>
                  <a:pt x="830735" y="1014312"/>
                  <a:pt x="845050" y="1066800"/>
                </a:cubicBezTo>
                <a:cubicBezTo>
                  <a:pt x="850686" y="1087464"/>
                  <a:pt x="846212" y="1118181"/>
                  <a:pt x="865370" y="1127760"/>
                </a:cubicBezTo>
                <a:cubicBezTo>
                  <a:pt x="918499" y="1154325"/>
                  <a:pt x="891317" y="1144407"/>
                  <a:pt x="946650" y="1158240"/>
                </a:cubicBezTo>
                <a:cubicBezTo>
                  <a:pt x="975588" y="1156538"/>
                  <a:pt x="1101606" y="1159821"/>
                  <a:pt x="1160010" y="1137920"/>
                </a:cubicBezTo>
                <a:cubicBezTo>
                  <a:pt x="1191528" y="1126101"/>
                  <a:pt x="1237979" y="1094683"/>
                  <a:pt x="1261610" y="1076960"/>
                </a:cubicBezTo>
                <a:cubicBezTo>
                  <a:pt x="1275157" y="1066800"/>
                  <a:pt x="1287891" y="1055455"/>
                  <a:pt x="1302250" y="1046480"/>
                </a:cubicBezTo>
                <a:cubicBezTo>
                  <a:pt x="1315093" y="1038453"/>
                  <a:pt x="1330565" y="1034963"/>
                  <a:pt x="1342890" y="1026160"/>
                </a:cubicBezTo>
                <a:cubicBezTo>
                  <a:pt x="1354582" y="1017809"/>
                  <a:pt x="1362461" y="1005031"/>
                  <a:pt x="1373370" y="995680"/>
                </a:cubicBezTo>
                <a:cubicBezTo>
                  <a:pt x="1435361" y="942545"/>
                  <a:pt x="1390604" y="984908"/>
                  <a:pt x="1454650" y="944880"/>
                </a:cubicBezTo>
                <a:cubicBezTo>
                  <a:pt x="1523731" y="901704"/>
                  <a:pt x="1464621" y="922067"/>
                  <a:pt x="1535930" y="904240"/>
                </a:cubicBezTo>
                <a:cubicBezTo>
                  <a:pt x="1588979" y="909545"/>
                  <a:pt x="1630988" y="897698"/>
                  <a:pt x="1668010" y="934720"/>
                </a:cubicBezTo>
                <a:cubicBezTo>
                  <a:pt x="1679984" y="946694"/>
                  <a:pt x="1688330" y="961813"/>
                  <a:pt x="1698490" y="975360"/>
                </a:cubicBezTo>
                <a:cubicBezTo>
                  <a:pt x="1701877" y="985520"/>
                  <a:pt x="1703861" y="996261"/>
                  <a:pt x="1708650" y="1005840"/>
                </a:cubicBezTo>
                <a:cubicBezTo>
                  <a:pt x="1714111" y="1016762"/>
                  <a:pt x="1725109" y="1024736"/>
                  <a:pt x="1728970" y="1036320"/>
                </a:cubicBezTo>
                <a:cubicBezTo>
                  <a:pt x="1735484" y="1055863"/>
                  <a:pt x="1735090" y="1077080"/>
                  <a:pt x="1739130" y="1097280"/>
                </a:cubicBezTo>
                <a:cubicBezTo>
                  <a:pt x="1746807" y="1135667"/>
                  <a:pt x="1756651" y="1160003"/>
                  <a:pt x="1769610" y="1198880"/>
                </a:cubicBezTo>
                <a:cubicBezTo>
                  <a:pt x="1772997" y="1209040"/>
                  <a:pt x="1770859" y="1223419"/>
                  <a:pt x="1779770" y="1229360"/>
                </a:cubicBezTo>
                <a:lnTo>
                  <a:pt x="1810250" y="1249680"/>
                </a:lnTo>
                <a:cubicBezTo>
                  <a:pt x="1821087" y="1265936"/>
                  <a:pt x="1836666" y="1297771"/>
                  <a:pt x="1861050" y="1300480"/>
                </a:cubicBezTo>
                <a:cubicBezTo>
                  <a:pt x="1881524" y="1302755"/>
                  <a:pt x="1901900" y="1294789"/>
                  <a:pt x="1922010" y="1290320"/>
                </a:cubicBezTo>
                <a:cubicBezTo>
                  <a:pt x="1957540" y="1282424"/>
                  <a:pt x="2009907" y="1251451"/>
                  <a:pt x="2033770" y="1239520"/>
                </a:cubicBezTo>
                <a:cubicBezTo>
                  <a:pt x="2047317" y="1232747"/>
                  <a:pt x="2063700" y="1229910"/>
                  <a:pt x="2074410" y="1219200"/>
                </a:cubicBezTo>
                <a:cubicBezTo>
                  <a:pt x="2094730" y="1198880"/>
                  <a:pt x="2109667" y="1171091"/>
                  <a:pt x="2135370" y="1158240"/>
                </a:cubicBezTo>
                <a:cubicBezTo>
                  <a:pt x="2148917" y="1151467"/>
                  <a:pt x="2163685" y="1146723"/>
                  <a:pt x="2176010" y="1137920"/>
                </a:cubicBezTo>
                <a:cubicBezTo>
                  <a:pt x="2248074" y="1086446"/>
                  <a:pt x="2160099" y="1126692"/>
                  <a:pt x="2247130" y="1076960"/>
                </a:cubicBezTo>
                <a:cubicBezTo>
                  <a:pt x="2256429" y="1071647"/>
                  <a:pt x="2268031" y="1071589"/>
                  <a:pt x="2277610" y="1066800"/>
                </a:cubicBezTo>
                <a:cubicBezTo>
                  <a:pt x="2379646" y="1015782"/>
                  <a:pt x="2224045" y="1079597"/>
                  <a:pt x="2348730" y="1026160"/>
                </a:cubicBezTo>
                <a:cubicBezTo>
                  <a:pt x="2376066" y="1014444"/>
                  <a:pt x="2400193" y="1011803"/>
                  <a:pt x="2430010" y="1005840"/>
                </a:cubicBezTo>
                <a:cubicBezTo>
                  <a:pt x="2470650" y="1009227"/>
                  <a:pt x="2512367" y="1006109"/>
                  <a:pt x="2551930" y="1016000"/>
                </a:cubicBezTo>
                <a:cubicBezTo>
                  <a:pt x="2568358" y="1020107"/>
                  <a:pt x="2578791" y="1036638"/>
                  <a:pt x="2592570" y="1046480"/>
                </a:cubicBezTo>
                <a:cubicBezTo>
                  <a:pt x="2602506" y="1053577"/>
                  <a:pt x="2614416" y="1058166"/>
                  <a:pt x="2623050" y="1066800"/>
                </a:cubicBezTo>
                <a:cubicBezTo>
                  <a:pt x="2635024" y="1078774"/>
                  <a:pt x="2642510" y="1094583"/>
                  <a:pt x="2653530" y="1107440"/>
                </a:cubicBezTo>
                <a:cubicBezTo>
                  <a:pt x="2662881" y="1118349"/>
                  <a:pt x="2673850" y="1127760"/>
                  <a:pt x="2684010" y="1137920"/>
                </a:cubicBezTo>
                <a:cubicBezTo>
                  <a:pt x="2687397" y="1148080"/>
                  <a:pt x="2687595" y="1159946"/>
                  <a:pt x="2694170" y="1168400"/>
                </a:cubicBezTo>
                <a:cubicBezTo>
                  <a:pt x="2723888" y="1206609"/>
                  <a:pt x="2757606" y="1232580"/>
                  <a:pt x="2795770" y="1259840"/>
                </a:cubicBezTo>
                <a:cubicBezTo>
                  <a:pt x="2805706" y="1266937"/>
                  <a:pt x="2815328" y="1274699"/>
                  <a:pt x="2826250" y="1280160"/>
                </a:cubicBezTo>
                <a:cubicBezTo>
                  <a:pt x="2835829" y="1284949"/>
                  <a:pt x="2846570" y="1286933"/>
                  <a:pt x="2856730" y="1290320"/>
                </a:cubicBezTo>
                <a:cubicBezTo>
                  <a:pt x="2896048" y="1286746"/>
                  <a:pt x="2970470" y="1293667"/>
                  <a:pt x="3009130" y="1259840"/>
                </a:cubicBezTo>
                <a:cubicBezTo>
                  <a:pt x="3025450" y="1245560"/>
                  <a:pt x="3037015" y="1226578"/>
                  <a:pt x="3049770" y="1209040"/>
                </a:cubicBezTo>
                <a:cubicBezTo>
                  <a:pt x="3076003" y="1172969"/>
                  <a:pt x="3091610" y="1156426"/>
                  <a:pt x="3100570" y="1117600"/>
                </a:cubicBezTo>
                <a:cubicBezTo>
                  <a:pt x="3108336" y="1083947"/>
                  <a:pt x="3112513" y="1049506"/>
                  <a:pt x="3120890" y="1016000"/>
                </a:cubicBezTo>
                <a:cubicBezTo>
                  <a:pt x="3135396" y="957975"/>
                  <a:pt x="3129556" y="942609"/>
                  <a:pt x="3161530" y="904240"/>
                </a:cubicBezTo>
                <a:cubicBezTo>
                  <a:pt x="3170728" y="893202"/>
                  <a:pt x="3180055" y="881730"/>
                  <a:pt x="3192010" y="873760"/>
                </a:cubicBezTo>
                <a:cubicBezTo>
                  <a:pt x="3200921" y="867819"/>
                  <a:pt x="3212192" y="866542"/>
                  <a:pt x="3222490" y="863600"/>
                </a:cubicBezTo>
                <a:cubicBezTo>
                  <a:pt x="3311792" y="838085"/>
                  <a:pt x="3220529" y="867640"/>
                  <a:pt x="3293610" y="843280"/>
                </a:cubicBezTo>
                <a:cubicBezTo>
                  <a:pt x="3310397" y="845145"/>
                  <a:pt x="3385743" y="847052"/>
                  <a:pt x="3415530" y="863600"/>
                </a:cubicBezTo>
                <a:cubicBezTo>
                  <a:pt x="3520336" y="921826"/>
                  <a:pt x="3438001" y="891410"/>
                  <a:pt x="3506970" y="914400"/>
                </a:cubicBezTo>
                <a:cubicBezTo>
                  <a:pt x="3517130" y="924560"/>
                  <a:pt x="3526108" y="936059"/>
                  <a:pt x="3537450" y="944880"/>
                </a:cubicBezTo>
                <a:cubicBezTo>
                  <a:pt x="3556727" y="959873"/>
                  <a:pt x="3578873" y="970867"/>
                  <a:pt x="3598410" y="985520"/>
                </a:cubicBezTo>
                <a:lnTo>
                  <a:pt x="3639050" y="1016000"/>
                </a:lnTo>
                <a:cubicBezTo>
                  <a:pt x="3664587" y="1092612"/>
                  <a:pt x="3627169" y="1001148"/>
                  <a:pt x="3679690" y="1066800"/>
                </a:cubicBezTo>
                <a:cubicBezTo>
                  <a:pt x="3717107" y="1113572"/>
                  <a:pt x="3633522" y="1119144"/>
                  <a:pt x="3750810" y="1158240"/>
                </a:cubicBezTo>
                <a:lnTo>
                  <a:pt x="3811770" y="1178560"/>
                </a:lnTo>
                <a:cubicBezTo>
                  <a:pt x="3835477" y="1175173"/>
                  <a:pt x="3860655" y="1177294"/>
                  <a:pt x="3882890" y="1168400"/>
                </a:cubicBezTo>
                <a:cubicBezTo>
                  <a:pt x="3898052" y="1162335"/>
                  <a:pt x="3936912" y="1106530"/>
                  <a:pt x="3943850" y="1097280"/>
                </a:cubicBezTo>
                <a:cubicBezTo>
                  <a:pt x="3957429" y="1056544"/>
                  <a:pt x="3976638" y="1035280"/>
                  <a:pt x="3954010" y="995680"/>
                </a:cubicBezTo>
                <a:cubicBezTo>
                  <a:pt x="3946881" y="983205"/>
                  <a:pt x="3935485" y="973170"/>
                  <a:pt x="3923530" y="965200"/>
                </a:cubicBezTo>
                <a:cubicBezTo>
                  <a:pt x="3909595" y="955910"/>
                  <a:pt x="3850457" y="946932"/>
                  <a:pt x="3842250" y="944880"/>
                </a:cubicBezTo>
                <a:cubicBezTo>
                  <a:pt x="3831860" y="942283"/>
                  <a:pt x="3822068" y="937662"/>
                  <a:pt x="3811770" y="934720"/>
                </a:cubicBezTo>
                <a:cubicBezTo>
                  <a:pt x="3683508" y="898074"/>
                  <a:pt x="3618130" y="919924"/>
                  <a:pt x="3435850" y="914400"/>
                </a:cubicBezTo>
                <a:cubicBezTo>
                  <a:pt x="3418917" y="911013"/>
                  <a:pt x="3398865" y="914601"/>
                  <a:pt x="3385050" y="904240"/>
                </a:cubicBezTo>
                <a:cubicBezTo>
                  <a:pt x="3369252" y="892392"/>
                  <a:pt x="3365036" y="870186"/>
                  <a:pt x="3354570" y="853440"/>
                </a:cubicBezTo>
                <a:cubicBezTo>
                  <a:pt x="3326434" y="808422"/>
                  <a:pt x="3339757" y="839480"/>
                  <a:pt x="3324090" y="792480"/>
                </a:cubicBezTo>
                <a:cubicBezTo>
                  <a:pt x="3327477" y="775547"/>
                  <a:pt x="3322878" y="754676"/>
                  <a:pt x="3334250" y="741680"/>
                </a:cubicBezTo>
                <a:cubicBezTo>
                  <a:pt x="3349210" y="724583"/>
                  <a:pt x="3374239" y="719938"/>
                  <a:pt x="3395210" y="711200"/>
                </a:cubicBezTo>
                <a:cubicBezTo>
                  <a:pt x="3432314" y="695740"/>
                  <a:pt x="3459579" y="690028"/>
                  <a:pt x="3496810" y="680720"/>
                </a:cubicBezTo>
                <a:cubicBezTo>
                  <a:pt x="3561157" y="684107"/>
                  <a:pt x="3625619" y="685742"/>
                  <a:pt x="3689850" y="690880"/>
                </a:cubicBezTo>
                <a:cubicBezTo>
                  <a:pt x="3710385" y="692523"/>
                  <a:pt x="3730449" y="697908"/>
                  <a:pt x="3750810" y="701040"/>
                </a:cubicBezTo>
                <a:cubicBezTo>
                  <a:pt x="3774479" y="704681"/>
                  <a:pt x="3798223" y="707813"/>
                  <a:pt x="3821930" y="711200"/>
                </a:cubicBezTo>
                <a:cubicBezTo>
                  <a:pt x="3842250" y="717973"/>
                  <a:pt x="3862110" y="726325"/>
                  <a:pt x="3882890" y="731520"/>
                </a:cubicBezTo>
                <a:cubicBezTo>
                  <a:pt x="3933920" y="744277"/>
                  <a:pt x="3910283" y="737264"/>
                  <a:pt x="3954010" y="751840"/>
                </a:cubicBezTo>
                <a:cubicBezTo>
                  <a:pt x="4004810" y="748453"/>
                  <a:pt x="4056710" y="752725"/>
                  <a:pt x="4106410" y="741680"/>
                </a:cubicBezTo>
                <a:cubicBezTo>
                  <a:pt x="4120436" y="738563"/>
                  <a:pt x="4125981" y="720551"/>
                  <a:pt x="4136890" y="711200"/>
                </a:cubicBezTo>
                <a:cubicBezTo>
                  <a:pt x="4158944" y="692297"/>
                  <a:pt x="4183888" y="676482"/>
                  <a:pt x="4208010" y="660400"/>
                </a:cubicBezTo>
                <a:cubicBezTo>
                  <a:pt x="4218170" y="643467"/>
                  <a:pt x="4230318" y="627577"/>
                  <a:pt x="4238490" y="609600"/>
                </a:cubicBezTo>
                <a:cubicBezTo>
                  <a:pt x="4247353" y="590101"/>
                  <a:pt x="4258810" y="548640"/>
                  <a:pt x="4258810" y="548640"/>
                </a:cubicBezTo>
                <a:cubicBezTo>
                  <a:pt x="4255423" y="531707"/>
                  <a:pt x="4258229" y="512208"/>
                  <a:pt x="4248650" y="497840"/>
                </a:cubicBezTo>
                <a:cubicBezTo>
                  <a:pt x="4214637" y="446820"/>
                  <a:pt x="4188012" y="458400"/>
                  <a:pt x="4136890" y="447040"/>
                </a:cubicBezTo>
                <a:cubicBezTo>
                  <a:pt x="4126435" y="444717"/>
                  <a:pt x="4116570" y="440267"/>
                  <a:pt x="4106410" y="436880"/>
                </a:cubicBezTo>
                <a:cubicBezTo>
                  <a:pt x="4008197" y="447040"/>
                  <a:pt x="3909299" y="451961"/>
                  <a:pt x="3811770" y="467360"/>
                </a:cubicBezTo>
                <a:cubicBezTo>
                  <a:pt x="3629460" y="496146"/>
                  <a:pt x="3785130" y="486528"/>
                  <a:pt x="3679690" y="518160"/>
                </a:cubicBezTo>
                <a:cubicBezTo>
                  <a:pt x="3529621" y="563181"/>
                  <a:pt x="3689780" y="501250"/>
                  <a:pt x="3578090" y="538480"/>
                </a:cubicBezTo>
                <a:cubicBezTo>
                  <a:pt x="3436558" y="585657"/>
                  <a:pt x="3547648" y="556250"/>
                  <a:pt x="3456170" y="579120"/>
                </a:cubicBezTo>
                <a:cubicBezTo>
                  <a:pt x="3383805" y="575311"/>
                  <a:pt x="3278522" y="605718"/>
                  <a:pt x="3222490" y="538480"/>
                </a:cubicBezTo>
                <a:cubicBezTo>
                  <a:pt x="3215634" y="530253"/>
                  <a:pt x="3215717" y="518160"/>
                  <a:pt x="3212330" y="508000"/>
                </a:cubicBezTo>
                <a:cubicBezTo>
                  <a:pt x="3215717" y="457200"/>
                  <a:pt x="3214120" y="405820"/>
                  <a:pt x="3222490" y="355600"/>
                </a:cubicBezTo>
                <a:cubicBezTo>
                  <a:pt x="3224497" y="343555"/>
                  <a:pt x="3234176" y="333754"/>
                  <a:pt x="3242810" y="325120"/>
                </a:cubicBezTo>
                <a:cubicBezTo>
                  <a:pt x="3291945" y="275985"/>
                  <a:pt x="3267432" y="307729"/>
                  <a:pt x="3313930" y="284480"/>
                </a:cubicBezTo>
                <a:cubicBezTo>
                  <a:pt x="3324852" y="279019"/>
                  <a:pt x="3334250" y="270933"/>
                  <a:pt x="3344410" y="264160"/>
                </a:cubicBezTo>
                <a:cubicBezTo>
                  <a:pt x="3439237" y="270933"/>
                  <a:pt x="3535178" y="268480"/>
                  <a:pt x="3628890" y="284480"/>
                </a:cubicBezTo>
                <a:cubicBezTo>
                  <a:pt x="3759805" y="306831"/>
                  <a:pt x="3724973" y="317613"/>
                  <a:pt x="3791450" y="355600"/>
                </a:cubicBezTo>
                <a:cubicBezTo>
                  <a:pt x="3804600" y="363114"/>
                  <a:pt x="3819247" y="367893"/>
                  <a:pt x="3832090" y="375920"/>
                </a:cubicBezTo>
                <a:cubicBezTo>
                  <a:pt x="3846449" y="384895"/>
                  <a:pt x="3857256" y="399523"/>
                  <a:pt x="3872730" y="406400"/>
                </a:cubicBezTo>
                <a:cubicBezTo>
                  <a:pt x="3888510" y="413413"/>
                  <a:pt x="3906597" y="413173"/>
                  <a:pt x="3923530" y="416560"/>
                </a:cubicBezTo>
                <a:cubicBezTo>
                  <a:pt x="3943850" y="426720"/>
                  <a:pt x="3963139" y="439276"/>
                  <a:pt x="3984490" y="447040"/>
                </a:cubicBezTo>
                <a:cubicBezTo>
                  <a:pt x="4000719" y="452941"/>
                  <a:pt x="4018537" y="453012"/>
                  <a:pt x="4035290" y="457200"/>
                </a:cubicBezTo>
                <a:cubicBezTo>
                  <a:pt x="4045680" y="459797"/>
                  <a:pt x="4055380" y="464763"/>
                  <a:pt x="4065770" y="467360"/>
                </a:cubicBezTo>
                <a:cubicBezTo>
                  <a:pt x="4082523" y="471548"/>
                  <a:pt x="4099637" y="474133"/>
                  <a:pt x="4116570" y="477520"/>
                </a:cubicBezTo>
                <a:cubicBezTo>
                  <a:pt x="4160597" y="474133"/>
                  <a:pt x="4205545" y="476939"/>
                  <a:pt x="4248650" y="467360"/>
                </a:cubicBezTo>
                <a:cubicBezTo>
                  <a:pt x="4267927" y="463076"/>
                  <a:pt x="4283652" y="448728"/>
                  <a:pt x="4299450" y="436880"/>
                </a:cubicBezTo>
                <a:cubicBezTo>
                  <a:pt x="4390877" y="368310"/>
                  <a:pt x="4348396" y="395786"/>
                  <a:pt x="4411210" y="325120"/>
                </a:cubicBezTo>
                <a:cubicBezTo>
                  <a:pt x="4423938" y="310801"/>
                  <a:pt x="4440088" y="299602"/>
                  <a:pt x="4451850" y="284480"/>
                </a:cubicBezTo>
                <a:cubicBezTo>
                  <a:pt x="4479842" y="248490"/>
                  <a:pt x="4480423" y="239402"/>
                  <a:pt x="4492490" y="203200"/>
                </a:cubicBezTo>
                <a:cubicBezTo>
                  <a:pt x="4489103" y="176107"/>
                  <a:pt x="4489514" y="148262"/>
                  <a:pt x="4482330" y="121920"/>
                </a:cubicBezTo>
                <a:cubicBezTo>
                  <a:pt x="4479117" y="110139"/>
                  <a:pt x="4469827" y="100821"/>
                  <a:pt x="4462010" y="91440"/>
                </a:cubicBezTo>
                <a:cubicBezTo>
                  <a:pt x="4452812" y="80402"/>
                  <a:pt x="4443222" y="69311"/>
                  <a:pt x="4431530" y="60960"/>
                </a:cubicBezTo>
                <a:cubicBezTo>
                  <a:pt x="4419205" y="52157"/>
                  <a:pt x="4404811" y="46606"/>
                  <a:pt x="4390890" y="40640"/>
                </a:cubicBezTo>
                <a:cubicBezTo>
                  <a:pt x="4322489" y="11325"/>
                  <a:pt x="4231473" y="23694"/>
                  <a:pt x="4167370" y="20320"/>
                </a:cubicBezTo>
                <a:cubicBezTo>
                  <a:pt x="4149833" y="17815"/>
                  <a:pt x="4028100" y="0"/>
                  <a:pt x="4014970" y="0"/>
                </a:cubicBezTo>
                <a:cubicBezTo>
                  <a:pt x="3916698" y="0"/>
                  <a:pt x="3818543" y="6773"/>
                  <a:pt x="3720330" y="10160"/>
                </a:cubicBezTo>
                <a:cubicBezTo>
                  <a:pt x="3679690" y="16933"/>
                  <a:pt x="3637496" y="17451"/>
                  <a:pt x="3598410" y="30480"/>
                </a:cubicBezTo>
                <a:cubicBezTo>
                  <a:pt x="3588250" y="33867"/>
                  <a:pt x="3578467" y="38724"/>
                  <a:pt x="3567930" y="40640"/>
                </a:cubicBezTo>
                <a:cubicBezTo>
                  <a:pt x="3541066" y="45524"/>
                  <a:pt x="3513743" y="47413"/>
                  <a:pt x="3486650" y="50800"/>
                </a:cubicBezTo>
                <a:cubicBezTo>
                  <a:pt x="3476490" y="54187"/>
                  <a:pt x="3466014" y="56741"/>
                  <a:pt x="3456170" y="60960"/>
                </a:cubicBezTo>
                <a:cubicBezTo>
                  <a:pt x="3442249" y="66926"/>
                  <a:pt x="3429711" y="75962"/>
                  <a:pt x="3415530" y="81280"/>
                </a:cubicBezTo>
                <a:cubicBezTo>
                  <a:pt x="3402455" y="86183"/>
                  <a:pt x="3388437" y="88053"/>
                  <a:pt x="3374890" y="91440"/>
                </a:cubicBezTo>
                <a:cubicBezTo>
                  <a:pt x="3364730" y="98213"/>
                  <a:pt x="3355886" y="107587"/>
                  <a:pt x="3344410" y="111760"/>
                </a:cubicBezTo>
                <a:cubicBezTo>
                  <a:pt x="3232650" y="152400"/>
                  <a:pt x="3298690" y="116840"/>
                  <a:pt x="3222490" y="142240"/>
                </a:cubicBezTo>
                <a:cubicBezTo>
                  <a:pt x="3212330" y="145627"/>
                  <a:pt x="3201854" y="148181"/>
                  <a:pt x="3192010" y="152400"/>
                </a:cubicBezTo>
                <a:cubicBezTo>
                  <a:pt x="3163949" y="164426"/>
                  <a:pt x="3108467" y="195303"/>
                  <a:pt x="3090410" y="213360"/>
                </a:cubicBezTo>
                <a:cubicBezTo>
                  <a:pt x="3051296" y="252474"/>
                  <a:pt x="3071885" y="235870"/>
                  <a:pt x="3029450" y="264160"/>
                </a:cubicBezTo>
                <a:cubicBezTo>
                  <a:pt x="3022677" y="274320"/>
                  <a:pt x="3013940" y="283417"/>
                  <a:pt x="3009130" y="294640"/>
                </a:cubicBezTo>
                <a:cubicBezTo>
                  <a:pt x="3003629" y="307475"/>
                  <a:pt x="3002806" y="321854"/>
                  <a:pt x="2998970" y="335280"/>
                </a:cubicBezTo>
                <a:cubicBezTo>
                  <a:pt x="2996028" y="345578"/>
                  <a:pt x="2992197" y="355600"/>
                  <a:pt x="2988810" y="365760"/>
                </a:cubicBezTo>
                <a:cubicBezTo>
                  <a:pt x="2992197" y="450427"/>
                  <a:pt x="2991299" y="535374"/>
                  <a:pt x="2998970" y="619760"/>
                </a:cubicBezTo>
                <a:cubicBezTo>
                  <a:pt x="3002902" y="663010"/>
                  <a:pt x="3012259" y="699611"/>
                  <a:pt x="3039610" y="731520"/>
                </a:cubicBezTo>
                <a:cubicBezTo>
                  <a:pt x="3052078" y="746066"/>
                  <a:pt x="3065128" y="760398"/>
                  <a:pt x="3080250" y="772160"/>
                </a:cubicBezTo>
                <a:cubicBezTo>
                  <a:pt x="3095838" y="784284"/>
                  <a:pt x="3114304" y="792174"/>
                  <a:pt x="3131050" y="802640"/>
                </a:cubicBezTo>
                <a:cubicBezTo>
                  <a:pt x="3141405" y="809112"/>
                  <a:pt x="3150372" y="818001"/>
                  <a:pt x="3161530" y="822960"/>
                </a:cubicBezTo>
                <a:cubicBezTo>
                  <a:pt x="3226547" y="851857"/>
                  <a:pt x="3211424" y="836567"/>
                  <a:pt x="3273290" y="853440"/>
                </a:cubicBezTo>
                <a:cubicBezTo>
                  <a:pt x="3293954" y="859076"/>
                  <a:pt x="3313470" y="868565"/>
                  <a:pt x="3334250" y="873760"/>
                </a:cubicBezTo>
                <a:lnTo>
                  <a:pt x="3374890" y="883920"/>
                </a:lnTo>
                <a:cubicBezTo>
                  <a:pt x="3481953" y="871567"/>
                  <a:pt x="3589184" y="889686"/>
                  <a:pt x="3679690" y="833120"/>
                </a:cubicBezTo>
                <a:cubicBezTo>
                  <a:pt x="3694049" y="824145"/>
                  <a:pt x="3705628" y="811041"/>
                  <a:pt x="3720330" y="802640"/>
                </a:cubicBezTo>
                <a:cubicBezTo>
                  <a:pt x="3729629" y="797327"/>
                  <a:pt x="3741448" y="797681"/>
                  <a:pt x="3750810" y="792480"/>
                </a:cubicBezTo>
                <a:cubicBezTo>
                  <a:pt x="3772158" y="780620"/>
                  <a:pt x="3811770" y="751840"/>
                  <a:pt x="3811770" y="75184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21050FB-6E02-4AF9-8F83-6056A2C17A0A}"/>
              </a:ext>
            </a:extLst>
          </p:cNvPr>
          <p:cNvCxnSpPr>
            <a:cxnSpLocks/>
          </p:cNvCxnSpPr>
          <p:nvPr/>
        </p:nvCxnSpPr>
        <p:spPr>
          <a:xfrm flipV="1">
            <a:off x="8391951" y="4665364"/>
            <a:ext cx="748713" cy="18269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C0D9DA1-2E81-465D-973B-8A626B774790}"/>
              </a:ext>
            </a:extLst>
          </p:cNvPr>
          <p:cNvSpPr txBox="1"/>
          <p:nvPr/>
        </p:nvSpPr>
        <p:spPr>
          <a:xfrm>
            <a:off x="8835182" y="4788493"/>
            <a:ext cx="28260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01" name="Picture 8" descr="Volatile Organic Compounds Stock Images, Royalty-Free ...">
            <a:extLst>
              <a:ext uri="{FF2B5EF4-FFF2-40B4-BE49-F238E27FC236}">
                <a16:creationId xmlns:a16="http://schemas.microsoft.com/office/drawing/2014/main" id="{685392EB-26A5-4BFC-A347-CD168DD29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62" b="89362" l="7556" r="94889">
                        <a14:foregroundMark x1="12889" y1="22553" x2="12889" y2="22553"/>
                        <a14:foregroundMark x1="7556" y1="20426" x2="7556" y2="20426"/>
                        <a14:foregroundMark x1="42222" y1="9574" x2="42222" y2="9574"/>
                        <a14:foregroundMark x1="90222" y1="68085" x2="90222" y2="68085"/>
                        <a14:foregroundMark x1="91778" y1="68723" x2="91778" y2="68723"/>
                        <a14:foregroundMark x1="94889" y1="67447" x2="94889" y2="67447"/>
                        <a14:foregroundMark x1="70889" y1="83191" x2="70889" y2="83191"/>
                        <a14:foregroundMark x1="72889" y1="86170" x2="72889" y2="85745"/>
                        <a14:foregroundMark x1="73333" y1="82766" x2="73333" y2="82340"/>
                        <a14:foregroundMark x1="72889" y1="89362" x2="72889" y2="89362"/>
                        <a14:backgroundMark x1="24889" y1="47872" x2="24889" y2="47872"/>
                        <a14:backgroundMark x1="24444" y1="48085" x2="24444" y2="48085"/>
                        <a14:backgroundMark x1="76667" y1="50851" x2="76667" y2="50851"/>
                        <a14:backgroundMark x1="23556" y1="47660" x2="23556" y2="47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70"/>
          <a:stretch/>
        </p:blipFill>
        <p:spPr bwMode="auto">
          <a:xfrm rot="17693129">
            <a:off x="9225207" y="1024782"/>
            <a:ext cx="384723" cy="3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Tritrophic interactions in plant defense - Wikipedia">
            <a:extLst>
              <a:ext uri="{FF2B5EF4-FFF2-40B4-BE49-F238E27FC236}">
                <a16:creationId xmlns:a16="http://schemas.microsoft.com/office/drawing/2014/main" id="{457655B7-E25B-4E3B-8774-8CE57DCB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08826">
            <a:off x="9094984" y="5146302"/>
            <a:ext cx="370517" cy="2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Tritrophic interactions in plant defense - Wikipedia">
            <a:extLst>
              <a:ext uri="{FF2B5EF4-FFF2-40B4-BE49-F238E27FC236}">
                <a16:creationId xmlns:a16="http://schemas.microsoft.com/office/drawing/2014/main" id="{6B114BF2-738B-4A64-8168-4D7ABAC0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21300">
            <a:off x="8458266" y="5231889"/>
            <a:ext cx="370517" cy="2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Tritrophic interactions in plant defense - Wikipedia">
            <a:extLst>
              <a:ext uri="{FF2B5EF4-FFF2-40B4-BE49-F238E27FC236}">
                <a16:creationId xmlns:a16="http://schemas.microsoft.com/office/drawing/2014/main" id="{EBA1E271-B4BB-49C8-A9A9-624BEB56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5474">
            <a:off x="8046885" y="5311439"/>
            <a:ext cx="370517" cy="2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D29F1E5-FE1D-4C20-A604-C9D8872B0C01}"/>
              </a:ext>
            </a:extLst>
          </p:cNvPr>
          <p:cNvSpPr/>
          <p:nvPr/>
        </p:nvSpPr>
        <p:spPr>
          <a:xfrm>
            <a:off x="6495056" y="4600575"/>
            <a:ext cx="3801469" cy="981075"/>
          </a:xfrm>
          <a:custGeom>
            <a:avLst/>
            <a:gdLst>
              <a:gd name="connsiteX0" fmla="*/ 10519 w 3801469"/>
              <a:gd name="connsiteY0" fmla="*/ 171450 h 981075"/>
              <a:gd name="connsiteX1" fmla="*/ 994 w 3801469"/>
              <a:gd name="connsiteY1" fmla="*/ 219075 h 981075"/>
              <a:gd name="connsiteX2" fmla="*/ 39094 w 3801469"/>
              <a:gd name="connsiteY2" fmla="*/ 276225 h 981075"/>
              <a:gd name="connsiteX3" fmla="*/ 86719 w 3801469"/>
              <a:gd name="connsiteY3" fmla="*/ 323850 h 981075"/>
              <a:gd name="connsiteX4" fmla="*/ 134344 w 3801469"/>
              <a:gd name="connsiteY4" fmla="*/ 371475 h 981075"/>
              <a:gd name="connsiteX5" fmla="*/ 162919 w 3801469"/>
              <a:gd name="connsiteY5" fmla="*/ 400050 h 981075"/>
              <a:gd name="connsiteX6" fmla="*/ 191494 w 3801469"/>
              <a:gd name="connsiteY6" fmla="*/ 419100 h 981075"/>
              <a:gd name="connsiteX7" fmla="*/ 381994 w 3801469"/>
              <a:gd name="connsiteY7" fmla="*/ 438150 h 981075"/>
              <a:gd name="connsiteX8" fmla="*/ 420094 w 3801469"/>
              <a:gd name="connsiteY8" fmla="*/ 447675 h 981075"/>
              <a:gd name="connsiteX9" fmla="*/ 477244 w 3801469"/>
              <a:gd name="connsiteY9" fmla="*/ 466725 h 981075"/>
              <a:gd name="connsiteX10" fmla="*/ 496294 w 3801469"/>
              <a:gd name="connsiteY10" fmla="*/ 495300 h 981075"/>
              <a:gd name="connsiteX11" fmla="*/ 524869 w 3801469"/>
              <a:gd name="connsiteY11" fmla="*/ 514350 h 981075"/>
              <a:gd name="connsiteX12" fmla="*/ 562969 w 3801469"/>
              <a:gd name="connsiteY12" fmla="*/ 571500 h 981075"/>
              <a:gd name="connsiteX13" fmla="*/ 582019 w 3801469"/>
              <a:gd name="connsiteY13" fmla="*/ 600075 h 981075"/>
              <a:gd name="connsiteX14" fmla="*/ 620119 w 3801469"/>
              <a:gd name="connsiteY14" fmla="*/ 685800 h 981075"/>
              <a:gd name="connsiteX15" fmla="*/ 677269 w 3801469"/>
              <a:gd name="connsiteY15" fmla="*/ 723900 h 981075"/>
              <a:gd name="connsiteX16" fmla="*/ 743944 w 3801469"/>
              <a:gd name="connsiteY16" fmla="*/ 742950 h 981075"/>
              <a:gd name="connsiteX17" fmla="*/ 915394 w 3801469"/>
              <a:gd name="connsiteY17" fmla="*/ 733425 h 981075"/>
              <a:gd name="connsiteX18" fmla="*/ 1001119 w 3801469"/>
              <a:gd name="connsiteY18" fmla="*/ 695325 h 981075"/>
              <a:gd name="connsiteX19" fmla="*/ 1058269 w 3801469"/>
              <a:gd name="connsiteY19" fmla="*/ 676275 h 981075"/>
              <a:gd name="connsiteX20" fmla="*/ 1086844 w 3801469"/>
              <a:gd name="connsiteY20" fmla="*/ 666750 h 981075"/>
              <a:gd name="connsiteX21" fmla="*/ 1115419 w 3801469"/>
              <a:gd name="connsiteY21" fmla="*/ 657225 h 981075"/>
              <a:gd name="connsiteX22" fmla="*/ 1153519 w 3801469"/>
              <a:gd name="connsiteY22" fmla="*/ 638175 h 981075"/>
              <a:gd name="connsiteX23" fmla="*/ 1210669 w 3801469"/>
              <a:gd name="connsiteY23" fmla="*/ 619125 h 981075"/>
              <a:gd name="connsiteX24" fmla="*/ 1277344 w 3801469"/>
              <a:gd name="connsiteY24" fmla="*/ 628650 h 981075"/>
              <a:gd name="connsiteX25" fmla="*/ 1315444 w 3801469"/>
              <a:gd name="connsiteY25" fmla="*/ 714375 h 981075"/>
              <a:gd name="connsiteX26" fmla="*/ 1324969 w 3801469"/>
              <a:gd name="connsiteY26" fmla="*/ 752475 h 981075"/>
              <a:gd name="connsiteX27" fmla="*/ 1344019 w 3801469"/>
              <a:gd name="connsiteY27" fmla="*/ 809625 h 981075"/>
              <a:gd name="connsiteX28" fmla="*/ 1363069 w 3801469"/>
              <a:gd name="connsiteY28" fmla="*/ 866775 h 981075"/>
              <a:gd name="connsiteX29" fmla="*/ 1372594 w 3801469"/>
              <a:gd name="connsiteY29" fmla="*/ 895350 h 981075"/>
              <a:gd name="connsiteX30" fmla="*/ 1401169 w 3801469"/>
              <a:gd name="connsiteY30" fmla="*/ 904875 h 981075"/>
              <a:gd name="connsiteX31" fmla="*/ 1448794 w 3801469"/>
              <a:gd name="connsiteY31" fmla="*/ 895350 h 981075"/>
              <a:gd name="connsiteX32" fmla="*/ 1505944 w 3801469"/>
              <a:gd name="connsiteY32" fmla="*/ 847725 h 981075"/>
              <a:gd name="connsiteX33" fmla="*/ 1524994 w 3801469"/>
              <a:gd name="connsiteY33" fmla="*/ 819150 h 981075"/>
              <a:gd name="connsiteX34" fmla="*/ 1553569 w 3801469"/>
              <a:gd name="connsiteY34" fmla="*/ 790575 h 981075"/>
              <a:gd name="connsiteX35" fmla="*/ 1572619 w 3801469"/>
              <a:gd name="connsiteY35" fmla="*/ 762000 h 981075"/>
              <a:gd name="connsiteX36" fmla="*/ 1658344 w 3801469"/>
              <a:gd name="connsiteY36" fmla="*/ 685800 h 981075"/>
              <a:gd name="connsiteX37" fmla="*/ 1715494 w 3801469"/>
              <a:gd name="connsiteY37" fmla="*/ 638175 h 981075"/>
              <a:gd name="connsiteX38" fmla="*/ 1782169 w 3801469"/>
              <a:gd name="connsiteY38" fmla="*/ 619125 h 981075"/>
              <a:gd name="connsiteX39" fmla="*/ 1867894 w 3801469"/>
              <a:gd name="connsiteY39" fmla="*/ 647700 h 981075"/>
              <a:gd name="connsiteX40" fmla="*/ 1915519 w 3801469"/>
              <a:gd name="connsiteY40" fmla="*/ 733425 h 981075"/>
              <a:gd name="connsiteX41" fmla="*/ 1934569 w 3801469"/>
              <a:gd name="connsiteY41" fmla="*/ 762000 h 981075"/>
              <a:gd name="connsiteX42" fmla="*/ 1944094 w 3801469"/>
              <a:gd name="connsiteY42" fmla="*/ 790575 h 981075"/>
              <a:gd name="connsiteX43" fmla="*/ 2001244 w 3801469"/>
              <a:gd name="connsiteY43" fmla="*/ 838200 h 981075"/>
              <a:gd name="connsiteX44" fmla="*/ 2067919 w 3801469"/>
              <a:gd name="connsiteY44" fmla="*/ 876300 h 981075"/>
              <a:gd name="connsiteX45" fmla="*/ 2134594 w 3801469"/>
              <a:gd name="connsiteY45" fmla="*/ 866775 h 981075"/>
              <a:gd name="connsiteX46" fmla="*/ 2182219 w 3801469"/>
              <a:gd name="connsiteY46" fmla="*/ 800100 h 981075"/>
              <a:gd name="connsiteX47" fmla="*/ 2248894 w 3801469"/>
              <a:gd name="connsiteY47" fmla="*/ 714375 h 981075"/>
              <a:gd name="connsiteX48" fmla="*/ 2258419 w 3801469"/>
              <a:gd name="connsiteY48" fmla="*/ 685800 h 981075"/>
              <a:gd name="connsiteX49" fmla="*/ 2306044 w 3801469"/>
              <a:gd name="connsiteY49" fmla="*/ 628650 h 981075"/>
              <a:gd name="connsiteX50" fmla="*/ 2334619 w 3801469"/>
              <a:gd name="connsiteY50" fmla="*/ 609600 h 981075"/>
              <a:gd name="connsiteX51" fmla="*/ 2439394 w 3801469"/>
              <a:gd name="connsiteY51" fmla="*/ 619125 h 981075"/>
              <a:gd name="connsiteX52" fmla="*/ 2467969 w 3801469"/>
              <a:gd name="connsiteY52" fmla="*/ 647700 h 981075"/>
              <a:gd name="connsiteX53" fmla="*/ 2506069 w 3801469"/>
              <a:gd name="connsiteY53" fmla="*/ 714375 h 981075"/>
              <a:gd name="connsiteX54" fmla="*/ 2515594 w 3801469"/>
              <a:gd name="connsiteY54" fmla="*/ 752475 h 981075"/>
              <a:gd name="connsiteX55" fmla="*/ 2553694 w 3801469"/>
              <a:gd name="connsiteY55" fmla="*/ 809625 h 981075"/>
              <a:gd name="connsiteX56" fmla="*/ 2572744 w 3801469"/>
              <a:gd name="connsiteY56" fmla="*/ 838200 h 981075"/>
              <a:gd name="connsiteX57" fmla="*/ 2591794 w 3801469"/>
              <a:gd name="connsiteY57" fmla="*/ 866775 h 981075"/>
              <a:gd name="connsiteX58" fmla="*/ 2620369 w 3801469"/>
              <a:gd name="connsiteY58" fmla="*/ 885825 h 981075"/>
              <a:gd name="connsiteX59" fmla="*/ 2687044 w 3801469"/>
              <a:gd name="connsiteY59" fmla="*/ 904875 h 981075"/>
              <a:gd name="connsiteX60" fmla="*/ 2791819 w 3801469"/>
              <a:gd name="connsiteY60" fmla="*/ 895350 h 981075"/>
              <a:gd name="connsiteX61" fmla="*/ 2877544 w 3801469"/>
              <a:gd name="connsiteY61" fmla="*/ 771525 h 981075"/>
              <a:gd name="connsiteX62" fmla="*/ 2906119 w 3801469"/>
              <a:gd name="connsiteY62" fmla="*/ 742950 h 981075"/>
              <a:gd name="connsiteX63" fmla="*/ 2963269 w 3801469"/>
              <a:gd name="connsiteY63" fmla="*/ 666750 h 981075"/>
              <a:gd name="connsiteX64" fmla="*/ 2991844 w 3801469"/>
              <a:gd name="connsiteY64" fmla="*/ 628650 h 981075"/>
              <a:gd name="connsiteX65" fmla="*/ 3048994 w 3801469"/>
              <a:gd name="connsiteY65" fmla="*/ 561975 h 981075"/>
              <a:gd name="connsiteX66" fmla="*/ 3106144 w 3801469"/>
              <a:gd name="connsiteY66" fmla="*/ 533400 h 981075"/>
              <a:gd name="connsiteX67" fmla="*/ 3134719 w 3801469"/>
              <a:gd name="connsiteY67" fmla="*/ 514350 h 981075"/>
              <a:gd name="connsiteX68" fmla="*/ 3191869 w 3801469"/>
              <a:gd name="connsiteY68" fmla="*/ 523875 h 981075"/>
              <a:gd name="connsiteX69" fmla="*/ 3239494 w 3801469"/>
              <a:gd name="connsiteY69" fmla="*/ 571500 h 981075"/>
              <a:gd name="connsiteX70" fmla="*/ 3277594 w 3801469"/>
              <a:gd name="connsiteY70" fmla="*/ 666750 h 981075"/>
              <a:gd name="connsiteX71" fmla="*/ 3287119 w 3801469"/>
              <a:gd name="connsiteY71" fmla="*/ 695325 h 981075"/>
              <a:gd name="connsiteX72" fmla="*/ 3296644 w 3801469"/>
              <a:gd name="connsiteY72" fmla="*/ 733425 h 981075"/>
              <a:gd name="connsiteX73" fmla="*/ 3315694 w 3801469"/>
              <a:gd name="connsiteY73" fmla="*/ 762000 h 981075"/>
              <a:gd name="connsiteX74" fmla="*/ 3344269 w 3801469"/>
              <a:gd name="connsiteY74" fmla="*/ 819150 h 981075"/>
              <a:gd name="connsiteX75" fmla="*/ 3401419 w 3801469"/>
              <a:gd name="connsiteY75" fmla="*/ 838200 h 981075"/>
              <a:gd name="connsiteX76" fmla="*/ 3449044 w 3801469"/>
              <a:gd name="connsiteY76" fmla="*/ 828675 h 981075"/>
              <a:gd name="connsiteX77" fmla="*/ 3506194 w 3801469"/>
              <a:gd name="connsiteY77" fmla="*/ 771525 h 981075"/>
              <a:gd name="connsiteX78" fmla="*/ 3544294 w 3801469"/>
              <a:gd name="connsiteY78" fmla="*/ 742950 h 981075"/>
              <a:gd name="connsiteX79" fmla="*/ 3563344 w 3801469"/>
              <a:gd name="connsiteY79" fmla="*/ 714375 h 981075"/>
              <a:gd name="connsiteX80" fmla="*/ 3591919 w 3801469"/>
              <a:gd name="connsiteY80" fmla="*/ 695325 h 981075"/>
              <a:gd name="connsiteX81" fmla="*/ 3649069 w 3801469"/>
              <a:gd name="connsiteY81" fmla="*/ 638175 h 981075"/>
              <a:gd name="connsiteX82" fmla="*/ 3677644 w 3801469"/>
              <a:gd name="connsiteY82" fmla="*/ 609600 h 981075"/>
              <a:gd name="connsiteX83" fmla="*/ 3715744 w 3801469"/>
              <a:gd name="connsiteY83" fmla="*/ 581025 h 981075"/>
              <a:gd name="connsiteX84" fmla="*/ 3763369 w 3801469"/>
              <a:gd name="connsiteY84" fmla="*/ 523875 h 981075"/>
              <a:gd name="connsiteX85" fmla="*/ 3791944 w 3801469"/>
              <a:gd name="connsiteY85" fmla="*/ 504825 h 981075"/>
              <a:gd name="connsiteX86" fmla="*/ 3801469 w 3801469"/>
              <a:gd name="connsiteY86" fmla="*/ 476250 h 981075"/>
              <a:gd name="connsiteX87" fmla="*/ 3772894 w 3801469"/>
              <a:gd name="connsiteY87" fmla="*/ 361950 h 981075"/>
              <a:gd name="connsiteX88" fmla="*/ 3744319 w 3801469"/>
              <a:gd name="connsiteY88" fmla="*/ 333375 h 981075"/>
              <a:gd name="connsiteX89" fmla="*/ 3715744 w 3801469"/>
              <a:gd name="connsiteY89" fmla="*/ 295275 h 981075"/>
              <a:gd name="connsiteX90" fmla="*/ 3677644 w 3801469"/>
              <a:gd name="connsiteY90" fmla="*/ 266700 h 981075"/>
              <a:gd name="connsiteX91" fmla="*/ 3620494 w 3801469"/>
              <a:gd name="connsiteY91" fmla="*/ 200025 h 981075"/>
              <a:gd name="connsiteX92" fmla="*/ 3591919 w 3801469"/>
              <a:gd name="connsiteY92" fmla="*/ 171450 h 981075"/>
              <a:gd name="connsiteX93" fmla="*/ 3544294 w 3801469"/>
              <a:gd name="connsiteY93" fmla="*/ 85725 h 981075"/>
              <a:gd name="connsiteX94" fmla="*/ 3553819 w 3801469"/>
              <a:gd name="connsiteY94" fmla="*/ 19050 h 981075"/>
              <a:gd name="connsiteX95" fmla="*/ 3610969 w 3801469"/>
              <a:gd name="connsiteY95" fmla="*/ 0 h 981075"/>
              <a:gd name="connsiteX96" fmla="*/ 3696694 w 3801469"/>
              <a:gd name="connsiteY96" fmla="*/ 28575 h 981075"/>
              <a:gd name="connsiteX97" fmla="*/ 3715744 w 3801469"/>
              <a:gd name="connsiteY97" fmla="*/ 66675 h 981075"/>
              <a:gd name="connsiteX98" fmla="*/ 3706219 w 3801469"/>
              <a:gd name="connsiteY98" fmla="*/ 142875 h 981075"/>
              <a:gd name="connsiteX99" fmla="*/ 3696694 w 3801469"/>
              <a:gd name="connsiteY99" fmla="*/ 171450 h 981075"/>
              <a:gd name="connsiteX100" fmla="*/ 3582394 w 3801469"/>
              <a:gd name="connsiteY100" fmla="*/ 266700 h 981075"/>
              <a:gd name="connsiteX101" fmla="*/ 3553819 w 3801469"/>
              <a:gd name="connsiteY101" fmla="*/ 285750 h 981075"/>
              <a:gd name="connsiteX102" fmla="*/ 3525244 w 3801469"/>
              <a:gd name="connsiteY102" fmla="*/ 304800 h 981075"/>
              <a:gd name="connsiteX103" fmla="*/ 3496669 w 3801469"/>
              <a:gd name="connsiteY103" fmla="*/ 314325 h 981075"/>
              <a:gd name="connsiteX104" fmla="*/ 3429994 w 3801469"/>
              <a:gd name="connsiteY104" fmla="*/ 333375 h 981075"/>
              <a:gd name="connsiteX105" fmla="*/ 3372844 w 3801469"/>
              <a:gd name="connsiteY105" fmla="*/ 371475 h 981075"/>
              <a:gd name="connsiteX106" fmla="*/ 3344269 w 3801469"/>
              <a:gd name="connsiteY106" fmla="*/ 390525 h 981075"/>
              <a:gd name="connsiteX107" fmla="*/ 3325219 w 3801469"/>
              <a:gd name="connsiteY107" fmla="*/ 419100 h 981075"/>
              <a:gd name="connsiteX108" fmla="*/ 3306169 w 3801469"/>
              <a:gd name="connsiteY108" fmla="*/ 485775 h 981075"/>
              <a:gd name="connsiteX109" fmla="*/ 3296644 w 3801469"/>
              <a:gd name="connsiteY109" fmla="*/ 514350 h 981075"/>
              <a:gd name="connsiteX110" fmla="*/ 3287119 w 3801469"/>
              <a:gd name="connsiteY110" fmla="*/ 552450 h 981075"/>
              <a:gd name="connsiteX111" fmla="*/ 3249019 w 3801469"/>
              <a:gd name="connsiteY111" fmla="*/ 647700 h 981075"/>
              <a:gd name="connsiteX112" fmla="*/ 3239494 w 3801469"/>
              <a:gd name="connsiteY112" fmla="*/ 685800 h 981075"/>
              <a:gd name="connsiteX113" fmla="*/ 3172819 w 3801469"/>
              <a:gd name="connsiteY113" fmla="*/ 762000 h 981075"/>
              <a:gd name="connsiteX114" fmla="*/ 3144244 w 3801469"/>
              <a:gd name="connsiteY114" fmla="*/ 790575 h 981075"/>
              <a:gd name="connsiteX115" fmla="*/ 3087094 w 3801469"/>
              <a:gd name="connsiteY115" fmla="*/ 819150 h 981075"/>
              <a:gd name="connsiteX116" fmla="*/ 2934694 w 3801469"/>
              <a:gd name="connsiteY116" fmla="*/ 809625 h 981075"/>
              <a:gd name="connsiteX117" fmla="*/ 2896594 w 3801469"/>
              <a:gd name="connsiteY117" fmla="*/ 800100 h 981075"/>
              <a:gd name="connsiteX118" fmla="*/ 2829919 w 3801469"/>
              <a:gd name="connsiteY118" fmla="*/ 790575 h 981075"/>
              <a:gd name="connsiteX119" fmla="*/ 2772769 w 3801469"/>
              <a:gd name="connsiteY119" fmla="*/ 781050 h 981075"/>
              <a:gd name="connsiteX120" fmla="*/ 2487019 w 3801469"/>
              <a:gd name="connsiteY120" fmla="*/ 800100 h 981075"/>
              <a:gd name="connsiteX121" fmla="*/ 2410819 w 3801469"/>
              <a:gd name="connsiteY121" fmla="*/ 828675 h 981075"/>
              <a:gd name="connsiteX122" fmla="*/ 2382244 w 3801469"/>
              <a:gd name="connsiteY122" fmla="*/ 847725 h 981075"/>
              <a:gd name="connsiteX123" fmla="*/ 2325094 w 3801469"/>
              <a:gd name="connsiteY123" fmla="*/ 866775 h 981075"/>
              <a:gd name="connsiteX124" fmla="*/ 2296519 w 3801469"/>
              <a:gd name="connsiteY124" fmla="*/ 876300 h 981075"/>
              <a:gd name="connsiteX125" fmla="*/ 2258419 w 3801469"/>
              <a:gd name="connsiteY125" fmla="*/ 885825 h 981075"/>
              <a:gd name="connsiteX126" fmla="*/ 2201269 w 3801469"/>
              <a:gd name="connsiteY126" fmla="*/ 904875 h 981075"/>
              <a:gd name="connsiteX127" fmla="*/ 2172694 w 3801469"/>
              <a:gd name="connsiteY127" fmla="*/ 914400 h 981075"/>
              <a:gd name="connsiteX128" fmla="*/ 2134594 w 3801469"/>
              <a:gd name="connsiteY128" fmla="*/ 923925 h 981075"/>
              <a:gd name="connsiteX129" fmla="*/ 1991719 w 3801469"/>
              <a:gd name="connsiteY129" fmla="*/ 904875 h 981075"/>
              <a:gd name="connsiteX130" fmla="*/ 1963144 w 3801469"/>
              <a:gd name="connsiteY130" fmla="*/ 895350 h 981075"/>
              <a:gd name="connsiteX131" fmla="*/ 1877419 w 3801469"/>
              <a:gd name="connsiteY131" fmla="*/ 838200 h 981075"/>
              <a:gd name="connsiteX132" fmla="*/ 1791694 w 3801469"/>
              <a:gd name="connsiteY132" fmla="*/ 800100 h 981075"/>
              <a:gd name="connsiteX133" fmla="*/ 1763119 w 3801469"/>
              <a:gd name="connsiteY133" fmla="*/ 790575 h 981075"/>
              <a:gd name="connsiteX134" fmla="*/ 1620244 w 3801469"/>
              <a:gd name="connsiteY134" fmla="*/ 809625 h 981075"/>
              <a:gd name="connsiteX135" fmla="*/ 1582144 w 3801469"/>
              <a:gd name="connsiteY135" fmla="*/ 828675 h 981075"/>
              <a:gd name="connsiteX136" fmla="*/ 1524994 w 3801469"/>
              <a:gd name="connsiteY136" fmla="*/ 847725 h 981075"/>
              <a:gd name="connsiteX137" fmla="*/ 1496419 w 3801469"/>
              <a:gd name="connsiteY137" fmla="*/ 857250 h 981075"/>
              <a:gd name="connsiteX138" fmla="*/ 1458319 w 3801469"/>
              <a:gd name="connsiteY138" fmla="*/ 876300 h 981075"/>
              <a:gd name="connsiteX139" fmla="*/ 1429744 w 3801469"/>
              <a:gd name="connsiteY139" fmla="*/ 885825 h 981075"/>
              <a:gd name="connsiteX140" fmla="*/ 1401169 w 3801469"/>
              <a:gd name="connsiteY140" fmla="*/ 904875 h 981075"/>
              <a:gd name="connsiteX141" fmla="*/ 1372594 w 3801469"/>
              <a:gd name="connsiteY141" fmla="*/ 914400 h 981075"/>
              <a:gd name="connsiteX142" fmla="*/ 1344019 w 3801469"/>
              <a:gd name="connsiteY142" fmla="*/ 933450 h 981075"/>
              <a:gd name="connsiteX143" fmla="*/ 1277344 w 3801469"/>
              <a:gd name="connsiteY143" fmla="*/ 952500 h 981075"/>
              <a:gd name="connsiteX144" fmla="*/ 1248769 w 3801469"/>
              <a:gd name="connsiteY144" fmla="*/ 962025 h 981075"/>
              <a:gd name="connsiteX145" fmla="*/ 1163044 w 3801469"/>
              <a:gd name="connsiteY145" fmla="*/ 981075 h 981075"/>
              <a:gd name="connsiteX146" fmla="*/ 1010644 w 3801469"/>
              <a:gd name="connsiteY146" fmla="*/ 971550 h 981075"/>
              <a:gd name="connsiteX147" fmla="*/ 1001119 w 3801469"/>
              <a:gd name="connsiteY147" fmla="*/ 942975 h 981075"/>
              <a:gd name="connsiteX148" fmla="*/ 982069 w 3801469"/>
              <a:gd name="connsiteY148" fmla="*/ 828675 h 981075"/>
              <a:gd name="connsiteX149" fmla="*/ 963019 w 3801469"/>
              <a:gd name="connsiteY149" fmla="*/ 771525 h 981075"/>
              <a:gd name="connsiteX150" fmla="*/ 924919 w 3801469"/>
              <a:gd name="connsiteY150" fmla="*/ 714375 h 981075"/>
              <a:gd name="connsiteX151" fmla="*/ 896344 w 3801469"/>
              <a:gd name="connsiteY151" fmla="*/ 704850 h 981075"/>
              <a:gd name="connsiteX152" fmla="*/ 867769 w 3801469"/>
              <a:gd name="connsiteY152" fmla="*/ 685800 h 981075"/>
              <a:gd name="connsiteX153" fmla="*/ 820144 w 3801469"/>
              <a:gd name="connsiteY153" fmla="*/ 600075 h 981075"/>
              <a:gd name="connsiteX154" fmla="*/ 829669 w 3801469"/>
              <a:gd name="connsiteY154" fmla="*/ 552450 h 981075"/>
              <a:gd name="connsiteX155" fmla="*/ 896344 w 3801469"/>
              <a:gd name="connsiteY155" fmla="*/ 476250 h 981075"/>
              <a:gd name="connsiteX156" fmla="*/ 972544 w 3801469"/>
              <a:gd name="connsiteY156" fmla="*/ 409575 h 981075"/>
              <a:gd name="connsiteX157" fmla="*/ 1001119 w 3801469"/>
              <a:gd name="connsiteY157" fmla="*/ 390525 h 981075"/>
              <a:gd name="connsiteX158" fmla="*/ 1020169 w 3801469"/>
              <a:gd name="connsiteY158" fmla="*/ 36195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801469" h="981075">
                <a:moveTo>
                  <a:pt x="10519" y="171450"/>
                </a:moveTo>
                <a:cubicBezTo>
                  <a:pt x="7344" y="187325"/>
                  <a:pt x="-3266" y="203456"/>
                  <a:pt x="994" y="219075"/>
                </a:cubicBezTo>
                <a:cubicBezTo>
                  <a:pt x="7018" y="241164"/>
                  <a:pt x="26394" y="257175"/>
                  <a:pt x="39094" y="276225"/>
                </a:cubicBezTo>
                <a:cubicBezTo>
                  <a:pt x="64494" y="314325"/>
                  <a:pt x="48619" y="298450"/>
                  <a:pt x="86719" y="323850"/>
                </a:cubicBezTo>
                <a:cubicBezTo>
                  <a:pt x="121644" y="376237"/>
                  <a:pt x="86719" y="331788"/>
                  <a:pt x="134344" y="371475"/>
                </a:cubicBezTo>
                <a:cubicBezTo>
                  <a:pt x="144692" y="380099"/>
                  <a:pt x="152571" y="391426"/>
                  <a:pt x="162919" y="400050"/>
                </a:cubicBezTo>
                <a:cubicBezTo>
                  <a:pt x="171713" y="407379"/>
                  <a:pt x="181255" y="413980"/>
                  <a:pt x="191494" y="419100"/>
                </a:cubicBezTo>
                <a:cubicBezTo>
                  <a:pt x="241190" y="443948"/>
                  <a:pt x="372531" y="437593"/>
                  <a:pt x="381994" y="438150"/>
                </a:cubicBezTo>
                <a:cubicBezTo>
                  <a:pt x="394694" y="441325"/>
                  <a:pt x="407555" y="443913"/>
                  <a:pt x="420094" y="447675"/>
                </a:cubicBezTo>
                <a:cubicBezTo>
                  <a:pt x="439328" y="453445"/>
                  <a:pt x="477244" y="466725"/>
                  <a:pt x="477244" y="466725"/>
                </a:cubicBezTo>
                <a:cubicBezTo>
                  <a:pt x="483594" y="476250"/>
                  <a:pt x="488199" y="487205"/>
                  <a:pt x="496294" y="495300"/>
                </a:cubicBezTo>
                <a:cubicBezTo>
                  <a:pt x="504389" y="503395"/>
                  <a:pt x="517331" y="505735"/>
                  <a:pt x="524869" y="514350"/>
                </a:cubicBezTo>
                <a:cubicBezTo>
                  <a:pt x="539946" y="531580"/>
                  <a:pt x="550269" y="552450"/>
                  <a:pt x="562969" y="571500"/>
                </a:cubicBezTo>
                <a:cubicBezTo>
                  <a:pt x="569319" y="581025"/>
                  <a:pt x="578399" y="589215"/>
                  <a:pt x="582019" y="600075"/>
                </a:cubicBezTo>
                <a:cubicBezTo>
                  <a:pt x="589114" y="621361"/>
                  <a:pt x="598809" y="667154"/>
                  <a:pt x="620119" y="685800"/>
                </a:cubicBezTo>
                <a:cubicBezTo>
                  <a:pt x="637349" y="700877"/>
                  <a:pt x="655057" y="718347"/>
                  <a:pt x="677269" y="723900"/>
                </a:cubicBezTo>
                <a:cubicBezTo>
                  <a:pt x="725109" y="735860"/>
                  <a:pt x="702950" y="729285"/>
                  <a:pt x="743944" y="742950"/>
                </a:cubicBezTo>
                <a:cubicBezTo>
                  <a:pt x="801094" y="739775"/>
                  <a:pt x="858598" y="740525"/>
                  <a:pt x="915394" y="733425"/>
                </a:cubicBezTo>
                <a:cubicBezTo>
                  <a:pt x="994306" y="723561"/>
                  <a:pt x="949621" y="718213"/>
                  <a:pt x="1001119" y="695325"/>
                </a:cubicBezTo>
                <a:cubicBezTo>
                  <a:pt x="1019469" y="687170"/>
                  <a:pt x="1039219" y="682625"/>
                  <a:pt x="1058269" y="676275"/>
                </a:cubicBezTo>
                <a:lnTo>
                  <a:pt x="1086844" y="666750"/>
                </a:lnTo>
                <a:cubicBezTo>
                  <a:pt x="1096369" y="663575"/>
                  <a:pt x="1106439" y="661715"/>
                  <a:pt x="1115419" y="657225"/>
                </a:cubicBezTo>
                <a:cubicBezTo>
                  <a:pt x="1128119" y="650875"/>
                  <a:pt x="1140336" y="643448"/>
                  <a:pt x="1153519" y="638175"/>
                </a:cubicBezTo>
                <a:cubicBezTo>
                  <a:pt x="1172163" y="630717"/>
                  <a:pt x="1210669" y="619125"/>
                  <a:pt x="1210669" y="619125"/>
                </a:cubicBezTo>
                <a:cubicBezTo>
                  <a:pt x="1232894" y="622300"/>
                  <a:pt x="1256828" y="619532"/>
                  <a:pt x="1277344" y="628650"/>
                </a:cubicBezTo>
                <a:cubicBezTo>
                  <a:pt x="1294936" y="636468"/>
                  <a:pt x="1314871" y="712082"/>
                  <a:pt x="1315444" y="714375"/>
                </a:cubicBezTo>
                <a:cubicBezTo>
                  <a:pt x="1318619" y="727075"/>
                  <a:pt x="1321207" y="739936"/>
                  <a:pt x="1324969" y="752475"/>
                </a:cubicBezTo>
                <a:cubicBezTo>
                  <a:pt x="1330739" y="771709"/>
                  <a:pt x="1337669" y="790575"/>
                  <a:pt x="1344019" y="809625"/>
                </a:cubicBezTo>
                <a:lnTo>
                  <a:pt x="1363069" y="866775"/>
                </a:lnTo>
                <a:cubicBezTo>
                  <a:pt x="1366244" y="876300"/>
                  <a:pt x="1363069" y="892175"/>
                  <a:pt x="1372594" y="895350"/>
                </a:cubicBezTo>
                <a:lnTo>
                  <a:pt x="1401169" y="904875"/>
                </a:lnTo>
                <a:cubicBezTo>
                  <a:pt x="1417044" y="901700"/>
                  <a:pt x="1433635" y="901034"/>
                  <a:pt x="1448794" y="895350"/>
                </a:cubicBezTo>
                <a:cubicBezTo>
                  <a:pt x="1466958" y="888539"/>
                  <a:pt x="1494714" y="861201"/>
                  <a:pt x="1505944" y="847725"/>
                </a:cubicBezTo>
                <a:cubicBezTo>
                  <a:pt x="1513273" y="838931"/>
                  <a:pt x="1517665" y="827944"/>
                  <a:pt x="1524994" y="819150"/>
                </a:cubicBezTo>
                <a:cubicBezTo>
                  <a:pt x="1533618" y="808802"/>
                  <a:pt x="1544945" y="800923"/>
                  <a:pt x="1553569" y="790575"/>
                </a:cubicBezTo>
                <a:cubicBezTo>
                  <a:pt x="1560898" y="781781"/>
                  <a:pt x="1565014" y="770556"/>
                  <a:pt x="1572619" y="762000"/>
                </a:cubicBezTo>
                <a:cubicBezTo>
                  <a:pt x="1678474" y="642913"/>
                  <a:pt x="1590097" y="742673"/>
                  <a:pt x="1658344" y="685800"/>
                </a:cubicBezTo>
                <a:cubicBezTo>
                  <a:pt x="1689942" y="659468"/>
                  <a:pt x="1680021" y="655912"/>
                  <a:pt x="1715494" y="638175"/>
                </a:cubicBezTo>
                <a:cubicBezTo>
                  <a:pt x="1729159" y="631343"/>
                  <a:pt x="1769962" y="622177"/>
                  <a:pt x="1782169" y="619125"/>
                </a:cubicBezTo>
                <a:cubicBezTo>
                  <a:pt x="1813871" y="624409"/>
                  <a:pt x="1845027" y="621567"/>
                  <a:pt x="1867894" y="647700"/>
                </a:cubicBezTo>
                <a:cubicBezTo>
                  <a:pt x="1937970" y="727787"/>
                  <a:pt x="1887174" y="676735"/>
                  <a:pt x="1915519" y="733425"/>
                </a:cubicBezTo>
                <a:cubicBezTo>
                  <a:pt x="1920639" y="743664"/>
                  <a:pt x="1929449" y="751761"/>
                  <a:pt x="1934569" y="762000"/>
                </a:cubicBezTo>
                <a:cubicBezTo>
                  <a:pt x="1939059" y="770980"/>
                  <a:pt x="1938525" y="782221"/>
                  <a:pt x="1944094" y="790575"/>
                </a:cubicBezTo>
                <a:cubicBezTo>
                  <a:pt x="1964965" y="821881"/>
                  <a:pt x="1974888" y="816236"/>
                  <a:pt x="2001244" y="838200"/>
                </a:cubicBezTo>
                <a:cubicBezTo>
                  <a:pt x="2049885" y="878734"/>
                  <a:pt x="2006246" y="860882"/>
                  <a:pt x="2067919" y="876300"/>
                </a:cubicBezTo>
                <a:cubicBezTo>
                  <a:pt x="2090144" y="873125"/>
                  <a:pt x="2113749" y="875113"/>
                  <a:pt x="2134594" y="866775"/>
                </a:cubicBezTo>
                <a:cubicBezTo>
                  <a:pt x="2161178" y="856142"/>
                  <a:pt x="2169827" y="820753"/>
                  <a:pt x="2182219" y="800100"/>
                </a:cubicBezTo>
                <a:cubicBezTo>
                  <a:pt x="2216398" y="743135"/>
                  <a:pt x="2210833" y="752436"/>
                  <a:pt x="2248894" y="714375"/>
                </a:cubicBezTo>
                <a:cubicBezTo>
                  <a:pt x="2252069" y="704850"/>
                  <a:pt x="2253929" y="694780"/>
                  <a:pt x="2258419" y="685800"/>
                </a:cubicBezTo>
                <a:cubicBezTo>
                  <a:pt x="2269123" y="664393"/>
                  <a:pt x="2287988" y="643697"/>
                  <a:pt x="2306044" y="628650"/>
                </a:cubicBezTo>
                <a:cubicBezTo>
                  <a:pt x="2314838" y="621321"/>
                  <a:pt x="2325094" y="615950"/>
                  <a:pt x="2334619" y="609600"/>
                </a:cubicBezTo>
                <a:cubicBezTo>
                  <a:pt x="2369544" y="612775"/>
                  <a:pt x="2405674" y="609491"/>
                  <a:pt x="2439394" y="619125"/>
                </a:cubicBezTo>
                <a:cubicBezTo>
                  <a:pt x="2452346" y="622826"/>
                  <a:pt x="2459345" y="637352"/>
                  <a:pt x="2467969" y="647700"/>
                </a:cubicBezTo>
                <a:cubicBezTo>
                  <a:pt x="2480530" y="662774"/>
                  <a:pt x="2499717" y="697436"/>
                  <a:pt x="2506069" y="714375"/>
                </a:cubicBezTo>
                <a:cubicBezTo>
                  <a:pt x="2510666" y="726632"/>
                  <a:pt x="2509740" y="740766"/>
                  <a:pt x="2515594" y="752475"/>
                </a:cubicBezTo>
                <a:cubicBezTo>
                  <a:pt x="2525833" y="772953"/>
                  <a:pt x="2540994" y="790575"/>
                  <a:pt x="2553694" y="809625"/>
                </a:cubicBezTo>
                <a:lnTo>
                  <a:pt x="2572744" y="838200"/>
                </a:lnTo>
                <a:cubicBezTo>
                  <a:pt x="2579094" y="847725"/>
                  <a:pt x="2582269" y="860425"/>
                  <a:pt x="2591794" y="866775"/>
                </a:cubicBezTo>
                <a:cubicBezTo>
                  <a:pt x="2601319" y="873125"/>
                  <a:pt x="2610130" y="880705"/>
                  <a:pt x="2620369" y="885825"/>
                </a:cubicBezTo>
                <a:cubicBezTo>
                  <a:pt x="2634034" y="892657"/>
                  <a:pt x="2674837" y="901823"/>
                  <a:pt x="2687044" y="904875"/>
                </a:cubicBezTo>
                <a:cubicBezTo>
                  <a:pt x="2721969" y="901700"/>
                  <a:pt x="2761163" y="912381"/>
                  <a:pt x="2791819" y="895350"/>
                </a:cubicBezTo>
                <a:cubicBezTo>
                  <a:pt x="2865858" y="854217"/>
                  <a:pt x="2842835" y="820117"/>
                  <a:pt x="2877544" y="771525"/>
                </a:cubicBezTo>
                <a:cubicBezTo>
                  <a:pt x="2885374" y="760564"/>
                  <a:pt x="2897589" y="753376"/>
                  <a:pt x="2906119" y="742950"/>
                </a:cubicBezTo>
                <a:cubicBezTo>
                  <a:pt x="2926224" y="718377"/>
                  <a:pt x="2944219" y="692150"/>
                  <a:pt x="2963269" y="666750"/>
                </a:cubicBezTo>
                <a:lnTo>
                  <a:pt x="2991844" y="628650"/>
                </a:lnTo>
                <a:cubicBezTo>
                  <a:pt x="3012866" y="600620"/>
                  <a:pt x="3022460" y="584086"/>
                  <a:pt x="3048994" y="561975"/>
                </a:cubicBezTo>
                <a:cubicBezTo>
                  <a:pt x="3089940" y="527853"/>
                  <a:pt x="3063186" y="554879"/>
                  <a:pt x="3106144" y="533400"/>
                </a:cubicBezTo>
                <a:cubicBezTo>
                  <a:pt x="3116383" y="528280"/>
                  <a:pt x="3125194" y="520700"/>
                  <a:pt x="3134719" y="514350"/>
                </a:cubicBezTo>
                <a:cubicBezTo>
                  <a:pt x="3153769" y="517525"/>
                  <a:pt x="3173547" y="517768"/>
                  <a:pt x="3191869" y="523875"/>
                </a:cubicBezTo>
                <a:cubicBezTo>
                  <a:pt x="3216522" y="532093"/>
                  <a:pt x="3227541" y="550582"/>
                  <a:pt x="3239494" y="571500"/>
                </a:cubicBezTo>
                <a:cubicBezTo>
                  <a:pt x="3261918" y="610742"/>
                  <a:pt x="3261982" y="619914"/>
                  <a:pt x="3277594" y="666750"/>
                </a:cubicBezTo>
                <a:cubicBezTo>
                  <a:pt x="3280769" y="676275"/>
                  <a:pt x="3284684" y="685585"/>
                  <a:pt x="3287119" y="695325"/>
                </a:cubicBezTo>
                <a:cubicBezTo>
                  <a:pt x="3290294" y="708025"/>
                  <a:pt x="3291487" y="721393"/>
                  <a:pt x="3296644" y="733425"/>
                </a:cubicBezTo>
                <a:cubicBezTo>
                  <a:pt x="3301153" y="743947"/>
                  <a:pt x="3310574" y="751761"/>
                  <a:pt x="3315694" y="762000"/>
                </a:cubicBezTo>
                <a:cubicBezTo>
                  <a:pt x="3324658" y="779929"/>
                  <a:pt x="3324416" y="806742"/>
                  <a:pt x="3344269" y="819150"/>
                </a:cubicBezTo>
                <a:cubicBezTo>
                  <a:pt x="3361297" y="829793"/>
                  <a:pt x="3401419" y="838200"/>
                  <a:pt x="3401419" y="838200"/>
                </a:cubicBezTo>
                <a:cubicBezTo>
                  <a:pt x="3417294" y="835025"/>
                  <a:pt x="3435386" y="837367"/>
                  <a:pt x="3449044" y="828675"/>
                </a:cubicBezTo>
                <a:cubicBezTo>
                  <a:pt x="3471773" y="814211"/>
                  <a:pt x="3484641" y="787689"/>
                  <a:pt x="3506194" y="771525"/>
                </a:cubicBezTo>
                <a:cubicBezTo>
                  <a:pt x="3518894" y="762000"/>
                  <a:pt x="3533069" y="754175"/>
                  <a:pt x="3544294" y="742950"/>
                </a:cubicBezTo>
                <a:cubicBezTo>
                  <a:pt x="3552389" y="734855"/>
                  <a:pt x="3555249" y="722470"/>
                  <a:pt x="3563344" y="714375"/>
                </a:cubicBezTo>
                <a:cubicBezTo>
                  <a:pt x="3571439" y="706280"/>
                  <a:pt x="3583363" y="702930"/>
                  <a:pt x="3591919" y="695325"/>
                </a:cubicBezTo>
                <a:cubicBezTo>
                  <a:pt x="3612055" y="677427"/>
                  <a:pt x="3630019" y="657225"/>
                  <a:pt x="3649069" y="638175"/>
                </a:cubicBezTo>
                <a:cubicBezTo>
                  <a:pt x="3658594" y="628650"/>
                  <a:pt x="3666868" y="617682"/>
                  <a:pt x="3677644" y="609600"/>
                </a:cubicBezTo>
                <a:cubicBezTo>
                  <a:pt x="3690344" y="600075"/>
                  <a:pt x="3703691" y="591356"/>
                  <a:pt x="3715744" y="581025"/>
                </a:cubicBezTo>
                <a:cubicBezTo>
                  <a:pt x="3824973" y="487400"/>
                  <a:pt x="3675183" y="612061"/>
                  <a:pt x="3763369" y="523875"/>
                </a:cubicBezTo>
                <a:cubicBezTo>
                  <a:pt x="3771464" y="515780"/>
                  <a:pt x="3782419" y="511175"/>
                  <a:pt x="3791944" y="504825"/>
                </a:cubicBezTo>
                <a:cubicBezTo>
                  <a:pt x="3795119" y="495300"/>
                  <a:pt x="3801469" y="486290"/>
                  <a:pt x="3801469" y="476250"/>
                </a:cubicBezTo>
                <a:cubicBezTo>
                  <a:pt x="3801469" y="434749"/>
                  <a:pt x="3797131" y="395882"/>
                  <a:pt x="3772894" y="361950"/>
                </a:cubicBezTo>
                <a:cubicBezTo>
                  <a:pt x="3765064" y="350989"/>
                  <a:pt x="3753085" y="343602"/>
                  <a:pt x="3744319" y="333375"/>
                </a:cubicBezTo>
                <a:cubicBezTo>
                  <a:pt x="3733988" y="321322"/>
                  <a:pt x="3726969" y="306500"/>
                  <a:pt x="3715744" y="295275"/>
                </a:cubicBezTo>
                <a:cubicBezTo>
                  <a:pt x="3704519" y="284050"/>
                  <a:pt x="3689697" y="277031"/>
                  <a:pt x="3677644" y="266700"/>
                </a:cubicBezTo>
                <a:cubicBezTo>
                  <a:pt x="3639464" y="233975"/>
                  <a:pt x="3655241" y="240563"/>
                  <a:pt x="3620494" y="200025"/>
                </a:cubicBezTo>
                <a:cubicBezTo>
                  <a:pt x="3611728" y="189798"/>
                  <a:pt x="3600189" y="182083"/>
                  <a:pt x="3591919" y="171450"/>
                </a:cubicBezTo>
                <a:cubicBezTo>
                  <a:pt x="3553708" y="122322"/>
                  <a:pt x="3558665" y="128839"/>
                  <a:pt x="3544294" y="85725"/>
                </a:cubicBezTo>
                <a:cubicBezTo>
                  <a:pt x="3547469" y="63500"/>
                  <a:pt x="3540036" y="36771"/>
                  <a:pt x="3553819" y="19050"/>
                </a:cubicBezTo>
                <a:cubicBezTo>
                  <a:pt x="3566147" y="3199"/>
                  <a:pt x="3610969" y="0"/>
                  <a:pt x="3610969" y="0"/>
                </a:cubicBezTo>
                <a:cubicBezTo>
                  <a:pt x="3640537" y="4928"/>
                  <a:pt x="3675092" y="2653"/>
                  <a:pt x="3696694" y="28575"/>
                </a:cubicBezTo>
                <a:cubicBezTo>
                  <a:pt x="3705784" y="39483"/>
                  <a:pt x="3709394" y="53975"/>
                  <a:pt x="3715744" y="66675"/>
                </a:cubicBezTo>
                <a:cubicBezTo>
                  <a:pt x="3712569" y="92075"/>
                  <a:pt x="3710798" y="117690"/>
                  <a:pt x="3706219" y="142875"/>
                </a:cubicBezTo>
                <a:cubicBezTo>
                  <a:pt x="3704423" y="152753"/>
                  <a:pt x="3702858" y="163525"/>
                  <a:pt x="3696694" y="171450"/>
                </a:cubicBezTo>
                <a:cubicBezTo>
                  <a:pt x="3657204" y="222223"/>
                  <a:pt x="3633194" y="232833"/>
                  <a:pt x="3582394" y="266700"/>
                </a:cubicBezTo>
                <a:lnTo>
                  <a:pt x="3553819" y="285750"/>
                </a:lnTo>
                <a:cubicBezTo>
                  <a:pt x="3544294" y="292100"/>
                  <a:pt x="3536104" y="301180"/>
                  <a:pt x="3525244" y="304800"/>
                </a:cubicBezTo>
                <a:cubicBezTo>
                  <a:pt x="3515719" y="307975"/>
                  <a:pt x="3506323" y="311567"/>
                  <a:pt x="3496669" y="314325"/>
                </a:cubicBezTo>
                <a:cubicBezTo>
                  <a:pt x="3486514" y="317226"/>
                  <a:pt x="3442085" y="326658"/>
                  <a:pt x="3429994" y="333375"/>
                </a:cubicBezTo>
                <a:cubicBezTo>
                  <a:pt x="3409980" y="344494"/>
                  <a:pt x="3391894" y="358775"/>
                  <a:pt x="3372844" y="371475"/>
                </a:cubicBezTo>
                <a:lnTo>
                  <a:pt x="3344269" y="390525"/>
                </a:lnTo>
                <a:cubicBezTo>
                  <a:pt x="3337919" y="400050"/>
                  <a:pt x="3330339" y="408861"/>
                  <a:pt x="3325219" y="419100"/>
                </a:cubicBezTo>
                <a:cubicBezTo>
                  <a:pt x="3317606" y="434325"/>
                  <a:pt x="3310238" y="471533"/>
                  <a:pt x="3306169" y="485775"/>
                </a:cubicBezTo>
                <a:cubicBezTo>
                  <a:pt x="3303411" y="495429"/>
                  <a:pt x="3299402" y="504696"/>
                  <a:pt x="3296644" y="514350"/>
                </a:cubicBezTo>
                <a:cubicBezTo>
                  <a:pt x="3293048" y="526937"/>
                  <a:pt x="3291716" y="540193"/>
                  <a:pt x="3287119" y="552450"/>
                </a:cubicBezTo>
                <a:cubicBezTo>
                  <a:pt x="3257558" y="631280"/>
                  <a:pt x="3274724" y="544878"/>
                  <a:pt x="3249019" y="647700"/>
                </a:cubicBezTo>
                <a:cubicBezTo>
                  <a:pt x="3245844" y="660400"/>
                  <a:pt x="3245348" y="674091"/>
                  <a:pt x="3239494" y="685800"/>
                </a:cubicBezTo>
                <a:cubicBezTo>
                  <a:pt x="3200487" y="763814"/>
                  <a:pt x="3217723" y="724580"/>
                  <a:pt x="3172819" y="762000"/>
                </a:cubicBezTo>
                <a:cubicBezTo>
                  <a:pt x="3162471" y="770624"/>
                  <a:pt x="3154592" y="781951"/>
                  <a:pt x="3144244" y="790575"/>
                </a:cubicBezTo>
                <a:cubicBezTo>
                  <a:pt x="3119625" y="811091"/>
                  <a:pt x="3115733" y="809604"/>
                  <a:pt x="3087094" y="819150"/>
                </a:cubicBezTo>
                <a:cubicBezTo>
                  <a:pt x="3036294" y="815975"/>
                  <a:pt x="2985341" y="814690"/>
                  <a:pt x="2934694" y="809625"/>
                </a:cubicBezTo>
                <a:cubicBezTo>
                  <a:pt x="2921668" y="808322"/>
                  <a:pt x="2909474" y="802442"/>
                  <a:pt x="2896594" y="800100"/>
                </a:cubicBezTo>
                <a:cubicBezTo>
                  <a:pt x="2874505" y="796084"/>
                  <a:pt x="2852109" y="793989"/>
                  <a:pt x="2829919" y="790575"/>
                </a:cubicBezTo>
                <a:cubicBezTo>
                  <a:pt x="2810831" y="787638"/>
                  <a:pt x="2791819" y="784225"/>
                  <a:pt x="2772769" y="781050"/>
                </a:cubicBezTo>
                <a:cubicBezTo>
                  <a:pt x="2593578" y="788218"/>
                  <a:pt x="2597232" y="775608"/>
                  <a:pt x="2487019" y="800100"/>
                </a:cubicBezTo>
                <a:cubicBezTo>
                  <a:pt x="2448663" y="808623"/>
                  <a:pt x="2445964" y="808592"/>
                  <a:pt x="2410819" y="828675"/>
                </a:cubicBezTo>
                <a:cubicBezTo>
                  <a:pt x="2400880" y="834355"/>
                  <a:pt x="2392705" y="843076"/>
                  <a:pt x="2382244" y="847725"/>
                </a:cubicBezTo>
                <a:cubicBezTo>
                  <a:pt x="2363894" y="855880"/>
                  <a:pt x="2344144" y="860425"/>
                  <a:pt x="2325094" y="866775"/>
                </a:cubicBezTo>
                <a:cubicBezTo>
                  <a:pt x="2315569" y="869950"/>
                  <a:pt x="2306259" y="873865"/>
                  <a:pt x="2296519" y="876300"/>
                </a:cubicBezTo>
                <a:cubicBezTo>
                  <a:pt x="2283819" y="879475"/>
                  <a:pt x="2270958" y="882063"/>
                  <a:pt x="2258419" y="885825"/>
                </a:cubicBezTo>
                <a:cubicBezTo>
                  <a:pt x="2239185" y="891595"/>
                  <a:pt x="2220319" y="898525"/>
                  <a:pt x="2201269" y="904875"/>
                </a:cubicBezTo>
                <a:cubicBezTo>
                  <a:pt x="2191744" y="908050"/>
                  <a:pt x="2182434" y="911965"/>
                  <a:pt x="2172694" y="914400"/>
                </a:cubicBezTo>
                <a:lnTo>
                  <a:pt x="2134594" y="923925"/>
                </a:lnTo>
                <a:cubicBezTo>
                  <a:pt x="2052203" y="916435"/>
                  <a:pt x="2050619" y="921703"/>
                  <a:pt x="1991719" y="904875"/>
                </a:cubicBezTo>
                <a:cubicBezTo>
                  <a:pt x="1982065" y="902117"/>
                  <a:pt x="1971921" y="900226"/>
                  <a:pt x="1963144" y="895350"/>
                </a:cubicBezTo>
                <a:lnTo>
                  <a:pt x="1877419" y="838200"/>
                </a:lnTo>
                <a:cubicBezTo>
                  <a:pt x="1832136" y="808011"/>
                  <a:pt x="1859704" y="822770"/>
                  <a:pt x="1791694" y="800100"/>
                </a:cubicBezTo>
                <a:lnTo>
                  <a:pt x="1763119" y="790575"/>
                </a:lnTo>
                <a:cubicBezTo>
                  <a:pt x="1740637" y="792823"/>
                  <a:pt x="1654064" y="798352"/>
                  <a:pt x="1620244" y="809625"/>
                </a:cubicBezTo>
                <a:cubicBezTo>
                  <a:pt x="1606774" y="814115"/>
                  <a:pt x="1595327" y="823402"/>
                  <a:pt x="1582144" y="828675"/>
                </a:cubicBezTo>
                <a:cubicBezTo>
                  <a:pt x="1563500" y="836133"/>
                  <a:pt x="1544044" y="841375"/>
                  <a:pt x="1524994" y="847725"/>
                </a:cubicBezTo>
                <a:cubicBezTo>
                  <a:pt x="1515469" y="850900"/>
                  <a:pt x="1505399" y="852760"/>
                  <a:pt x="1496419" y="857250"/>
                </a:cubicBezTo>
                <a:cubicBezTo>
                  <a:pt x="1483719" y="863600"/>
                  <a:pt x="1471370" y="870707"/>
                  <a:pt x="1458319" y="876300"/>
                </a:cubicBezTo>
                <a:cubicBezTo>
                  <a:pt x="1449091" y="880255"/>
                  <a:pt x="1438724" y="881335"/>
                  <a:pt x="1429744" y="885825"/>
                </a:cubicBezTo>
                <a:cubicBezTo>
                  <a:pt x="1419505" y="890945"/>
                  <a:pt x="1411408" y="899755"/>
                  <a:pt x="1401169" y="904875"/>
                </a:cubicBezTo>
                <a:cubicBezTo>
                  <a:pt x="1392189" y="909365"/>
                  <a:pt x="1381574" y="909910"/>
                  <a:pt x="1372594" y="914400"/>
                </a:cubicBezTo>
                <a:cubicBezTo>
                  <a:pt x="1362355" y="919520"/>
                  <a:pt x="1354258" y="928330"/>
                  <a:pt x="1344019" y="933450"/>
                </a:cubicBezTo>
                <a:cubicBezTo>
                  <a:pt x="1328794" y="941063"/>
                  <a:pt x="1291586" y="948431"/>
                  <a:pt x="1277344" y="952500"/>
                </a:cubicBezTo>
                <a:cubicBezTo>
                  <a:pt x="1267690" y="955258"/>
                  <a:pt x="1258423" y="959267"/>
                  <a:pt x="1248769" y="962025"/>
                </a:cubicBezTo>
                <a:cubicBezTo>
                  <a:pt x="1217382" y="970993"/>
                  <a:pt x="1195780" y="974528"/>
                  <a:pt x="1163044" y="981075"/>
                </a:cubicBezTo>
                <a:cubicBezTo>
                  <a:pt x="1112244" y="977900"/>
                  <a:pt x="1060190" y="983208"/>
                  <a:pt x="1010644" y="971550"/>
                </a:cubicBezTo>
                <a:cubicBezTo>
                  <a:pt x="1000871" y="969250"/>
                  <a:pt x="1003877" y="952629"/>
                  <a:pt x="1001119" y="942975"/>
                </a:cubicBezTo>
                <a:cubicBezTo>
                  <a:pt x="975838" y="854493"/>
                  <a:pt x="1011886" y="967822"/>
                  <a:pt x="982069" y="828675"/>
                </a:cubicBezTo>
                <a:cubicBezTo>
                  <a:pt x="977862" y="809040"/>
                  <a:pt x="969369" y="790575"/>
                  <a:pt x="963019" y="771525"/>
                </a:cubicBezTo>
                <a:cubicBezTo>
                  <a:pt x="953033" y="741567"/>
                  <a:pt x="955497" y="734760"/>
                  <a:pt x="924919" y="714375"/>
                </a:cubicBezTo>
                <a:cubicBezTo>
                  <a:pt x="916565" y="708806"/>
                  <a:pt x="905324" y="709340"/>
                  <a:pt x="896344" y="704850"/>
                </a:cubicBezTo>
                <a:cubicBezTo>
                  <a:pt x="886105" y="699730"/>
                  <a:pt x="877294" y="692150"/>
                  <a:pt x="867769" y="685800"/>
                </a:cubicBezTo>
                <a:cubicBezTo>
                  <a:pt x="824100" y="620296"/>
                  <a:pt x="836909" y="650370"/>
                  <a:pt x="820144" y="600075"/>
                </a:cubicBezTo>
                <a:cubicBezTo>
                  <a:pt x="823319" y="584200"/>
                  <a:pt x="822970" y="567188"/>
                  <a:pt x="829669" y="552450"/>
                </a:cubicBezTo>
                <a:cubicBezTo>
                  <a:pt x="853827" y="499303"/>
                  <a:pt x="858865" y="501236"/>
                  <a:pt x="896344" y="476250"/>
                </a:cubicBezTo>
                <a:cubicBezTo>
                  <a:pt x="928094" y="428625"/>
                  <a:pt x="905869" y="454025"/>
                  <a:pt x="972544" y="409575"/>
                </a:cubicBezTo>
                <a:lnTo>
                  <a:pt x="1001119" y="390525"/>
                </a:lnTo>
                <a:lnTo>
                  <a:pt x="1020169" y="36195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105" descr="Tritrophic interactions in plant defense - Wikipedia">
            <a:extLst>
              <a:ext uri="{FF2B5EF4-FFF2-40B4-BE49-F238E27FC236}">
                <a16:creationId xmlns:a16="http://schemas.microsoft.com/office/drawing/2014/main" id="{45EED7DC-7F8F-4009-BCBA-76B5E60FB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40907">
            <a:off x="7858253" y="5057815"/>
            <a:ext cx="370517" cy="2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6DAAC9B-6484-41C0-B640-6F260FCCD54F}"/>
              </a:ext>
            </a:extLst>
          </p:cNvPr>
          <p:cNvSpPr txBox="1"/>
          <p:nvPr/>
        </p:nvSpPr>
        <p:spPr>
          <a:xfrm>
            <a:off x="150812" y="6068427"/>
            <a:ext cx="443738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348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23F8-98A5-479E-9A98-AA1D883A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1" y="0"/>
            <a:ext cx="5897564" cy="1400174"/>
          </a:xfrm>
        </p:spPr>
        <p:txBody>
          <a:bodyPr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plant irradiance signalling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E3BE-21C1-4239-888F-DE0DE71D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5" y="1866899"/>
            <a:ext cx="4678365" cy="312420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Irradiance good contender;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within plant signalling to allow developing tissue to optimise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(Thomas et al., 2003;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Thyroff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2019)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signal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passed to root and between plants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2974C6-8446-4CAA-974D-CB9991849DC5}"/>
              </a:ext>
            </a:extLst>
          </p:cNvPr>
          <p:cNvGrpSpPr/>
          <p:nvPr/>
        </p:nvGrpSpPr>
        <p:grpSpPr>
          <a:xfrm>
            <a:off x="7340881" y="1001831"/>
            <a:ext cx="3138502" cy="5280523"/>
            <a:chOff x="6095999" y="1140348"/>
            <a:chExt cx="2590800" cy="4396465"/>
          </a:xfrm>
        </p:grpSpPr>
        <p:pic>
          <p:nvPicPr>
            <p:cNvPr id="5" name="Picture 12" descr="Root | ClipArt ETC">
              <a:extLst>
                <a:ext uri="{FF2B5EF4-FFF2-40B4-BE49-F238E27FC236}">
                  <a16:creationId xmlns:a16="http://schemas.microsoft.com/office/drawing/2014/main" id="{AFE188E7-5665-4EFA-8070-C4ECFA419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99" b="89988" l="5273" r="92480">
                          <a14:foregroundMark x1="48730" y1="6922" x2="48730" y2="6922"/>
                          <a14:foregroundMark x1="9277" y1="40173" x2="9277" y2="40173"/>
                          <a14:foregroundMark x1="42969" y1="63288" x2="42969" y2="63288"/>
                          <a14:foregroundMark x1="81934" y1="38195" x2="81934" y2="38195"/>
                          <a14:foregroundMark x1="80566" y1="35476" x2="80566" y2="35476"/>
                          <a14:foregroundMark x1="84473" y1="40791" x2="84473" y2="40791"/>
                          <a14:foregroundMark x1="89355" y1="49444" x2="89355" y2="49444"/>
                          <a14:foregroundMark x1="5371" y1="43263" x2="5371" y2="43263"/>
                          <a14:foregroundMark x1="6738" y1="45117" x2="6738" y2="45117"/>
                          <a14:foregroundMark x1="17871" y1="55377" x2="17871" y2="55377"/>
                          <a14:foregroundMark x1="19141" y1="53523" x2="19141" y2="53523"/>
                          <a14:foregroundMark x1="35547" y1="34611" x2="35547" y2="34611"/>
                          <a14:foregroundMark x1="33496" y1="40049" x2="33496" y2="40049"/>
                          <a14:foregroundMark x1="36035" y1="41533" x2="36035" y2="41533"/>
                          <a14:foregroundMark x1="77637" y1="21137" x2="77637" y2="21137"/>
                          <a14:foregroundMark x1="92480" y1="43758" x2="92480" y2="43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31" y="3784214"/>
              <a:ext cx="2218336" cy="1752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5683D3B1-C049-4B17-9112-EFF48123E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00" b="90000" l="9559" r="89706">
                          <a14:foregroundMark x1="67279" y1="43200" x2="67279" y2="43200"/>
                          <a14:foregroundMark x1="60294" y1="8400" x2="60294" y2="8400"/>
                          <a14:foregroundMark x1="49265" y1="4800" x2="49265" y2="4800"/>
                          <a14:foregroundMark x1="45956" y1="4800" x2="45956" y2="4800"/>
                          <a14:foregroundMark x1="47059" y1="6800" x2="47059" y2="6800"/>
                          <a14:foregroundMark x1="53676" y1="38200" x2="53676" y2="38200"/>
                          <a14:foregroundMark x1="55147" y1="37400" x2="55147" y2="37400"/>
                          <a14:foregroundMark x1="55515" y1="36800" x2="55515" y2="36800"/>
                          <a14:foregroundMark x1="55882" y1="36200" x2="55882" y2="36200"/>
                          <a14:foregroundMark x1="56250" y1="35800" x2="56250" y2="35800"/>
                          <a14:foregroundMark x1="56618" y1="35200" x2="56618" y2="35200"/>
                          <a14:foregroundMark x1="58824" y1="34800" x2="58824" y2="34800"/>
                          <a14:foregroundMark x1="48529" y1="43800" x2="48529" y2="43800"/>
                          <a14:foregroundMark x1="49265" y1="42800" x2="49265" y2="42800"/>
                          <a14:foregroundMark x1="49632" y1="42200" x2="49632" y2="42200"/>
                          <a14:foregroundMark x1="50000" y1="41800" x2="50000" y2="41800"/>
                          <a14:foregroundMark x1="50368" y1="41400" x2="50368" y2="41400"/>
                          <a14:foregroundMark x1="54412" y1="39800" x2="54412" y2="39800"/>
                          <a14:foregroundMark x1="55515" y1="40000" x2="55515" y2="40000"/>
                          <a14:foregroundMark x1="56618" y1="40200" x2="56618" y2="40200"/>
                          <a14:foregroundMark x1="57721" y1="40400" x2="57721" y2="40400"/>
                          <a14:foregroundMark x1="43382" y1="36400" x2="43382" y2="36400"/>
                          <a14:foregroundMark x1="42647" y1="35400" x2="42647" y2="35400"/>
                          <a14:foregroundMark x1="56618" y1="25400" x2="56618" y2="25400"/>
                          <a14:foregroundMark x1="48162" y1="6600" x2="48162" y2="6600"/>
                          <a14:foregroundMark x1="44485" y1="14600" x2="44485" y2="14600"/>
                          <a14:foregroundMark x1="42647" y1="42800" x2="42647" y2="42800"/>
                          <a14:foregroundMark x1="47059" y1="9000" x2="47059" y2="9000"/>
                          <a14:foregroundMark x1="48529" y1="10600" x2="48529" y2="10600"/>
                          <a14:foregroundMark x1="54779" y1="10400" x2="54779" y2="10400"/>
                          <a14:foregroundMark x1="47426" y1="7200" x2="47426" y2="7200"/>
                          <a14:backgroundMark x1="47426" y1="5800" x2="47426" y2="5800"/>
                          <a14:backgroundMark x1="47426" y1="6200" x2="47426" y2="6200"/>
                          <a14:backgroundMark x1="45956" y1="7000" x2="45956" y2="7000"/>
                          <a14:backgroundMark x1="50000" y1="6800" x2="50000" y2="6800"/>
                          <a14:backgroundMark x1="48897" y1="6800" x2="48897" y2="6800"/>
                          <a14:backgroundMark x1="47059" y1="59400" x2="47059" y2="59400"/>
                          <a14:backgroundMark x1="61029" y1="77600" x2="61029" y2="77600"/>
                          <a14:backgroundMark x1="58456" y1="10600" x2="58456" y2="10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64"/>
            <a:stretch/>
          </p:blipFill>
          <p:spPr bwMode="auto">
            <a:xfrm>
              <a:off x="6095999" y="1140348"/>
              <a:ext cx="2590800" cy="289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9ED658-CD2E-46DD-9969-9BC0AF872478}"/>
              </a:ext>
            </a:extLst>
          </p:cNvPr>
          <p:cNvSpPr/>
          <p:nvPr/>
        </p:nvSpPr>
        <p:spPr>
          <a:xfrm rot="1759588">
            <a:off x="5524907" y="2145117"/>
            <a:ext cx="2638425" cy="58102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D8BAA420-45A5-4E62-B7ED-54DA61110493}"/>
              </a:ext>
            </a:extLst>
          </p:cNvPr>
          <p:cNvSpPr/>
          <p:nvPr/>
        </p:nvSpPr>
        <p:spPr>
          <a:xfrm>
            <a:off x="10581640" y="1524000"/>
            <a:ext cx="518160" cy="3098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5B2FF338-274E-46BE-8AAB-857E4BA48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0459" y="257511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6DAF03-5EA6-4592-816D-8015823FAC4D}"/>
              </a:ext>
            </a:extLst>
          </p:cNvPr>
          <p:cNvSpPr txBox="1"/>
          <p:nvPr/>
        </p:nvSpPr>
        <p:spPr>
          <a:xfrm>
            <a:off x="150812" y="6068427"/>
            <a:ext cx="443738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3148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23F8-98A5-479E-9A98-AA1D883A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1" y="0"/>
            <a:ext cx="5897564" cy="1400174"/>
          </a:xfrm>
        </p:spPr>
        <p:txBody>
          <a:bodyPr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plant irradiance signalling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E3BE-21C1-4239-888F-DE0DE71D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5" y="1866899"/>
            <a:ext cx="4678365" cy="312420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Irradiance good contender;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within plant signalling to allow developing tissue to optimise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(Thomas et al., 2003;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Thyroff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2019)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signal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passed to root and between plants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2974C6-8446-4CAA-974D-CB9991849DC5}"/>
              </a:ext>
            </a:extLst>
          </p:cNvPr>
          <p:cNvGrpSpPr/>
          <p:nvPr/>
        </p:nvGrpSpPr>
        <p:grpSpPr>
          <a:xfrm>
            <a:off x="7340881" y="1001831"/>
            <a:ext cx="3138502" cy="5280523"/>
            <a:chOff x="6095999" y="1140348"/>
            <a:chExt cx="2590800" cy="4396465"/>
          </a:xfrm>
        </p:grpSpPr>
        <p:pic>
          <p:nvPicPr>
            <p:cNvPr id="5" name="Picture 12" descr="Root | ClipArt ETC">
              <a:extLst>
                <a:ext uri="{FF2B5EF4-FFF2-40B4-BE49-F238E27FC236}">
                  <a16:creationId xmlns:a16="http://schemas.microsoft.com/office/drawing/2014/main" id="{AFE188E7-5665-4EFA-8070-C4ECFA419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99" b="89988" l="5273" r="92480">
                          <a14:foregroundMark x1="48730" y1="6922" x2="48730" y2="6922"/>
                          <a14:foregroundMark x1="9277" y1="40173" x2="9277" y2="40173"/>
                          <a14:foregroundMark x1="42969" y1="63288" x2="42969" y2="63288"/>
                          <a14:foregroundMark x1="81934" y1="38195" x2="81934" y2="38195"/>
                          <a14:foregroundMark x1="80566" y1="35476" x2="80566" y2="35476"/>
                          <a14:foregroundMark x1="84473" y1="40791" x2="84473" y2="40791"/>
                          <a14:foregroundMark x1="89355" y1="49444" x2="89355" y2="49444"/>
                          <a14:foregroundMark x1="5371" y1="43263" x2="5371" y2="43263"/>
                          <a14:foregroundMark x1="6738" y1="45117" x2="6738" y2="45117"/>
                          <a14:foregroundMark x1="17871" y1="55377" x2="17871" y2="55377"/>
                          <a14:foregroundMark x1="19141" y1="53523" x2="19141" y2="53523"/>
                          <a14:foregroundMark x1="35547" y1="34611" x2="35547" y2="34611"/>
                          <a14:foregroundMark x1="33496" y1="40049" x2="33496" y2="40049"/>
                          <a14:foregroundMark x1="36035" y1="41533" x2="36035" y2="41533"/>
                          <a14:foregroundMark x1="77637" y1="21137" x2="77637" y2="21137"/>
                          <a14:foregroundMark x1="92480" y1="43758" x2="92480" y2="43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31" y="3784214"/>
              <a:ext cx="2218336" cy="1752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5683D3B1-C049-4B17-9112-EFF48123E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00" b="90000" l="9559" r="89706">
                          <a14:foregroundMark x1="67279" y1="43200" x2="67279" y2="43200"/>
                          <a14:foregroundMark x1="60294" y1="8400" x2="60294" y2="8400"/>
                          <a14:foregroundMark x1="49265" y1="4800" x2="49265" y2="4800"/>
                          <a14:foregroundMark x1="45956" y1="4800" x2="45956" y2="4800"/>
                          <a14:foregroundMark x1="47059" y1="6800" x2="47059" y2="6800"/>
                          <a14:foregroundMark x1="53676" y1="38200" x2="53676" y2="38200"/>
                          <a14:foregroundMark x1="55147" y1="37400" x2="55147" y2="37400"/>
                          <a14:foregroundMark x1="55515" y1="36800" x2="55515" y2="36800"/>
                          <a14:foregroundMark x1="55882" y1="36200" x2="55882" y2="36200"/>
                          <a14:foregroundMark x1="56250" y1="35800" x2="56250" y2="35800"/>
                          <a14:foregroundMark x1="56618" y1="35200" x2="56618" y2="35200"/>
                          <a14:foregroundMark x1="58824" y1="34800" x2="58824" y2="34800"/>
                          <a14:foregroundMark x1="48529" y1="43800" x2="48529" y2="43800"/>
                          <a14:foregroundMark x1="49265" y1="42800" x2="49265" y2="42800"/>
                          <a14:foregroundMark x1="49632" y1="42200" x2="49632" y2="42200"/>
                          <a14:foregroundMark x1="50000" y1="41800" x2="50000" y2="41800"/>
                          <a14:foregroundMark x1="50368" y1="41400" x2="50368" y2="41400"/>
                          <a14:foregroundMark x1="54412" y1="39800" x2="54412" y2="39800"/>
                          <a14:foregroundMark x1="55515" y1="40000" x2="55515" y2="40000"/>
                          <a14:foregroundMark x1="56618" y1="40200" x2="56618" y2="40200"/>
                          <a14:foregroundMark x1="57721" y1="40400" x2="57721" y2="40400"/>
                          <a14:foregroundMark x1="43382" y1="36400" x2="43382" y2="36400"/>
                          <a14:foregroundMark x1="42647" y1="35400" x2="42647" y2="35400"/>
                          <a14:foregroundMark x1="56618" y1="25400" x2="56618" y2="25400"/>
                          <a14:foregroundMark x1="48162" y1="6600" x2="48162" y2="6600"/>
                          <a14:foregroundMark x1="44485" y1="14600" x2="44485" y2="14600"/>
                          <a14:foregroundMark x1="42647" y1="42800" x2="42647" y2="42800"/>
                          <a14:foregroundMark x1="47059" y1="9000" x2="47059" y2="9000"/>
                          <a14:foregroundMark x1="48529" y1="10600" x2="48529" y2="10600"/>
                          <a14:foregroundMark x1="54779" y1="10400" x2="54779" y2="10400"/>
                          <a14:foregroundMark x1="47426" y1="7200" x2="47426" y2="7200"/>
                          <a14:backgroundMark x1="47426" y1="5800" x2="47426" y2="5800"/>
                          <a14:backgroundMark x1="47426" y1="6200" x2="47426" y2="6200"/>
                          <a14:backgroundMark x1="45956" y1="7000" x2="45956" y2="7000"/>
                          <a14:backgroundMark x1="50000" y1="6800" x2="50000" y2="6800"/>
                          <a14:backgroundMark x1="48897" y1="6800" x2="48897" y2="6800"/>
                          <a14:backgroundMark x1="47059" y1="59400" x2="47059" y2="59400"/>
                          <a14:backgroundMark x1="61029" y1="77600" x2="61029" y2="77600"/>
                          <a14:backgroundMark x1="58456" y1="10600" x2="58456" y2="10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64"/>
            <a:stretch/>
          </p:blipFill>
          <p:spPr bwMode="auto">
            <a:xfrm>
              <a:off x="6095999" y="1140348"/>
              <a:ext cx="2590800" cy="289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9ED658-CD2E-46DD-9969-9BC0AF872478}"/>
              </a:ext>
            </a:extLst>
          </p:cNvPr>
          <p:cNvSpPr/>
          <p:nvPr/>
        </p:nvSpPr>
        <p:spPr>
          <a:xfrm rot="1759588">
            <a:off x="5524907" y="2145117"/>
            <a:ext cx="2638425" cy="58102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D8BAA420-45A5-4E62-B7ED-54DA61110493}"/>
              </a:ext>
            </a:extLst>
          </p:cNvPr>
          <p:cNvSpPr/>
          <p:nvPr/>
        </p:nvSpPr>
        <p:spPr>
          <a:xfrm>
            <a:off x="10581640" y="1524000"/>
            <a:ext cx="518160" cy="3098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5B2FF338-274E-46BE-8AAB-857E4BA48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0459" y="2575110"/>
            <a:ext cx="914400" cy="914400"/>
          </a:xfrm>
          <a:prstGeom prst="rect">
            <a:avLst/>
          </a:prstGeom>
        </p:spPr>
      </p:pic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C060C2B6-E77A-4288-B1D7-36C12360B705}"/>
              </a:ext>
            </a:extLst>
          </p:cNvPr>
          <p:cNvSpPr/>
          <p:nvPr/>
        </p:nvSpPr>
        <p:spPr>
          <a:xfrm>
            <a:off x="8162570" y="3260323"/>
            <a:ext cx="150920" cy="168676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97F42A02-B082-4197-8456-F85BCCF0A3CB}"/>
              </a:ext>
            </a:extLst>
          </p:cNvPr>
          <p:cNvSpPr/>
          <p:nvPr/>
        </p:nvSpPr>
        <p:spPr>
          <a:xfrm>
            <a:off x="8490429" y="3335042"/>
            <a:ext cx="150920" cy="168676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xplosion: 14 Points 17">
            <a:extLst>
              <a:ext uri="{FF2B5EF4-FFF2-40B4-BE49-F238E27FC236}">
                <a16:creationId xmlns:a16="http://schemas.microsoft.com/office/drawing/2014/main" id="{D97B7E82-C547-418F-AB22-8C0741F92601}"/>
              </a:ext>
            </a:extLst>
          </p:cNvPr>
          <p:cNvSpPr/>
          <p:nvPr/>
        </p:nvSpPr>
        <p:spPr>
          <a:xfrm>
            <a:off x="8797487" y="3633185"/>
            <a:ext cx="150920" cy="168676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xplosion: 14 Points 18">
            <a:extLst>
              <a:ext uri="{FF2B5EF4-FFF2-40B4-BE49-F238E27FC236}">
                <a16:creationId xmlns:a16="http://schemas.microsoft.com/office/drawing/2014/main" id="{463435D8-B112-4D83-A215-2DCE5FB83A19}"/>
              </a:ext>
            </a:extLst>
          </p:cNvPr>
          <p:cNvSpPr/>
          <p:nvPr/>
        </p:nvSpPr>
        <p:spPr>
          <a:xfrm>
            <a:off x="8834672" y="4177336"/>
            <a:ext cx="150920" cy="168676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C9B8727E-116D-4799-A6E0-A7C4FC2AA2F9}"/>
              </a:ext>
            </a:extLst>
          </p:cNvPr>
          <p:cNvSpPr/>
          <p:nvPr/>
        </p:nvSpPr>
        <p:spPr>
          <a:xfrm>
            <a:off x="8774845" y="2518006"/>
            <a:ext cx="150920" cy="168676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xplosion: 14 Points 22">
            <a:extLst>
              <a:ext uri="{FF2B5EF4-FFF2-40B4-BE49-F238E27FC236}">
                <a16:creationId xmlns:a16="http://schemas.microsoft.com/office/drawing/2014/main" id="{72EE36EA-A983-48C2-AD6B-22BE4E8BFC23}"/>
              </a:ext>
            </a:extLst>
          </p:cNvPr>
          <p:cNvSpPr/>
          <p:nvPr/>
        </p:nvSpPr>
        <p:spPr>
          <a:xfrm>
            <a:off x="8705158" y="3003885"/>
            <a:ext cx="150920" cy="168676"/>
          </a:xfrm>
          <a:prstGeom prst="irregularSeal2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593F7C-9B4A-4B06-B539-E6F662EE6F61}"/>
              </a:ext>
            </a:extLst>
          </p:cNvPr>
          <p:cNvSpPr txBox="1"/>
          <p:nvPr/>
        </p:nvSpPr>
        <p:spPr>
          <a:xfrm>
            <a:off x="150812" y="6068427"/>
            <a:ext cx="443738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71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212239-5DFE-4AFE-AA7F-8B698F35FB81}"/>
              </a:ext>
            </a:extLst>
          </p:cNvPr>
          <p:cNvSpPr/>
          <p:nvPr/>
        </p:nvSpPr>
        <p:spPr>
          <a:xfrm>
            <a:off x="5171440" y="5069840"/>
            <a:ext cx="3637280" cy="975360"/>
          </a:xfrm>
          <a:custGeom>
            <a:avLst/>
            <a:gdLst>
              <a:gd name="connsiteX0" fmla="*/ 10160 w 3637280"/>
              <a:gd name="connsiteY0" fmla="*/ 193040 h 975360"/>
              <a:gd name="connsiteX1" fmla="*/ 0 w 3637280"/>
              <a:gd name="connsiteY1" fmla="*/ 254000 h 975360"/>
              <a:gd name="connsiteX2" fmla="*/ 10160 w 3637280"/>
              <a:gd name="connsiteY2" fmla="*/ 304800 h 975360"/>
              <a:gd name="connsiteX3" fmla="*/ 20320 w 3637280"/>
              <a:gd name="connsiteY3" fmla="*/ 345440 h 975360"/>
              <a:gd name="connsiteX4" fmla="*/ 50800 w 3637280"/>
              <a:gd name="connsiteY4" fmla="*/ 406400 h 975360"/>
              <a:gd name="connsiteX5" fmla="*/ 111760 w 3637280"/>
              <a:gd name="connsiteY5" fmla="*/ 436880 h 975360"/>
              <a:gd name="connsiteX6" fmla="*/ 142240 w 3637280"/>
              <a:gd name="connsiteY6" fmla="*/ 406400 h 975360"/>
              <a:gd name="connsiteX7" fmla="*/ 162560 w 3637280"/>
              <a:gd name="connsiteY7" fmla="*/ 345440 h 975360"/>
              <a:gd name="connsiteX8" fmla="*/ 203200 w 3637280"/>
              <a:gd name="connsiteY8" fmla="*/ 132080 h 975360"/>
              <a:gd name="connsiteX9" fmla="*/ 233680 w 3637280"/>
              <a:gd name="connsiteY9" fmla="*/ 142240 h 975360"/>
              <a:gd name="connsiteX10" fmla="*/ 274320 w 3637280"/>
              <a:gd name="connsiteY10" fmla="*/ 203200 h 975360"/>
              <a:gd name="connsiteX11" fmla="*/ 284480 w 3637280"/>
              <a:gd name="connsiteY11" fmla="*/ 233680 h 975360"/>
              <a:gd name="connsiteX12" fmla="*/ 304800 w 3637280"/>
              <a:gd name="connsiteY12" fmla="*/ 314960 h 975360"/>
              <a:gd name="connsiteX13" fmla="*/ 325120 w 3637280"/>
              <a:gd name="connsiteY13" fmla="*/ 345440 h 975360"/>
              <a:gd name="connsiteX14" fmla="*/ 355600 w 3637280"/>
              <a:gd name="connsiteY14" fmla="*/ 355600 h 975360"/>
              <a:gd name="connsiteX15" fmla="*/ 386080 w 3637280"/>
              <a:gd name="connsiteY15" fmla="*/ 345440 h 975360"/>
              <a:gd name="connsiteX16" fmla="*/ 396240 w 3637280"/>
              <a:gd name="connsiteY16" fmla="*/ 152400 h 975360"/>
              <a:gd name="connsiteX17" fmla="*/ 406400 w 3637280"/>
              <a:gd name="connsiteY17" fmla="*/ 30480 h 975360"/>
              <a:gd name="connsiteX18" fmla="*/ 436880 w 3637280"/>
              <a:gd name="connsiteY18" fmla="*/ 20320 h 975360"/>
              <a:gd name="connsiteX19" fmla="*/ 528320 w 3637280"/>
              <a:gd name="connsiteY19" fmla="*/ 30480 h 975360"/>
              <a:gd name="connsiteX20" fmla="*/ 609600 w 3637280"/>
              <a:gd name="connsiteY20" fmla="*/ 101600 h 975360"/>
              <a:gd name="connsiteX21" fmla="*/ 599440 w 3637280"/>
              <a:gd name="connsiteY21" fmla="*/ 152400 h 975360"/>
              <a:gd name="connsiteX22" fmla="*/ 538480 w 3637280"/>
              <a:gd name="connsiteY22" fmla="*/ 162560 h 975360"/>
              <a:gd name="connsiteX23" fmla="*/ 508000 w 3637280"/>
              <a:gd name="connsiteY23" fmla="*/ 172720 h 975360"/>
              <a:gd name="connsiteX24" fmla="*/ 447040 w 3637280"/>
              <a:gd name="connsiteY24" fmla="*/ 182880 h 975360"/>
              <a:gd name="connsiteX25" fmla="*/ 416560 w 3637280"/>
              <a:gd name="connsiteY25" fmla="*/ 203200 h 975360"/>
              <a:gd name="connsiteX26" fmla="*/ 406400 w 3637280"/>
              <a:gd name="connsiteY26" fmla="*/ 274320 h 975360"/>
              <a:gd name="connsiteX27" fmla="*/ 416560 w 3637280"/>
              <a:gd name="connsiteY27" fmla="*/ 304800 h 975360"/>
              <a:gd name="connsiteX28" fmla="*/ 487680 w 3637280"/>
              <a:gd name="connsiteY28" fmla="*/ 325120 h 975360"/>
              <a:gd name="connsiteX29" fmla="*/ 670560 w 3637280"/>
              <a:gd name="connsiteY29" fmla="*/ 335280 h 975360"/>
              <a:gd name="connsiteX30" fmla="*/ 690880 w 3637280"/>
              <a:gd name="connsiteY30" fmla="*/ 365760 h 975360"/>
              <a:gd name="connsiteX31" fmla="*/ 640080 w 3637280"/>
              <a:gd name="connsiteY31" fmla="*/ 406400 h 975360"/>
              <a:gd name="connsiteX32" fmla="*/ 375920 w 3637280"/>
              <a:gd name="connsiteY32" fmla="*/ 406400 h 975360"/>
              <a:gd name="connsiteX33" fmla="*/ 386080 w 3637280"/>
              <a:gd name="connsiteY33" fmla="*/ 457200 h 975360"/>
              <a:gd name="connsiteX34" fmla="*/ 467360 w 3637280"/>
              <a:gd name="connsiteY34" fmla="*/ 538480 h 975360"/>
              <a:gd name="connsiteX35" fmla="*/ 497840 w 3637280"/>
              <a:gd name="connsiteY35" fmla="*/ 558800 h 975360"/>
              <a:gd name="connsiteX36" fmla="*/ 670560 w 3637280"/>
              <a:gd name="connsiteY36" fmla="*/ 579120 h 975360"/>
              <a:gd name="connsiteX37" fmla="*/ 731520 w 3637280"/>
              <a:gd name="connsiteY37" fmla="*/ 599440 h 975360"/>
              <a:gd name="connsiteX38" fmla="*/ 721360 w 3637280"/>
              <a:gd name="connsiteY38" fmla="*/ 670560 h 975360"/>
              <a:gd name="connsiteX39" fmla="*/ 629920 w 3637280"/>
              <a:gd name="connsiteY39" fmla="*/ 721360 h 975360"/>
              <a:gd name="connsiteX40" fmla="*/ 487680 w 3637280"/>
              <a:gd name="connsiteY40" fmla="*/ 711200 h 975360"/>
              <a:gd name="connsiteX41" fmla="*/ 477520 w 3637280"/>
              <a:gd name="connsiteY41" fmla="*/ 640080 h 975360"/>
              <a:gd name="connsiteX42" fmla="*/ 568960 w 3637280"/>
              <a:gd name="connsiteY42" fmla="*/ 589280 h 975360"/>
              <a:gd name="connsiteX43" fmla="*/ 629920 w 3637280"/>
              <a:gd name="connsiteY43" fmla="*/ 599440 h 975360"/>
              <a:gd name="connsiteX44" fmla="*/ 640080 w 3637280"/>
              <a:gd name="connsiteY44" fmla="*/ 629920 h 975360"/>
              <a:gd name="connsiteX45" fmla="*/ 680720 w 3637280"/>
              <a:gd name="connsiteY45" fmla="*/ 690880 h 975360"/>
              <a:gd name="connsiteX46" fmla="*/ 690880 w 3637280"/>
              <a:gd name="connsiteY46" fmla="*/ 721360 h 975360"/>
              <a:gd name="connsiteX47" fmla="*/ 751840 w 3637280"/>
              <a:gd name="connsiteY47" fmla="*/ 812800 h 975360"/>
              <a:gd name="connsiteX48" fmla="*/ 772160 w 3637280"/>
              <a:gd name="connsiteY48" fmla="*/ 843280 h 975360"/>
              <a:gd name="connsiteX49" fmla="*/ 792480 w 3637280"/>
              <a:gd name="connsiteY49" fmla="*/ 873760 h 975360"/>
              <a:gd name="connsiteX50" fmla="*/ 853440 w 3637280"/>
              <a:gd name="connsiteY50" fmla="*/ 894080 h 975360"/>
              <a:gd name="connsiteX51" fmla="*/ 944880 w 3637280"/>
              <a:gd name="connsiteY51" fmla="*/ 863600 h 975360"/>
              <a:gd name="connsiteX52" fmla="*/ 965200 w 3637280"/>
              <a:gd name="connsiteY52" fmla="*/ 833120 h 975360"/>
              <a:gd name="connsiteX53" fmla="*/ 1026160 w 3637280"/>
              <a:gd name="connsiteY53" fmla="*/ 812800 h 975360"/>
              <a:gd name="connsiteX54" fmla="*/ 1056640 w 3637280"/>
              <a:gd name="connsiteY54" fmla="*/ 802640 h 975360"/>
              <a:gd name="connsiteX55" fmla="*/ 1087120 w 3637280"/>
              <a:gd name="connsiteY55" fmla="*/ 792480 h 975360"/>
              <a:gd name="connsiteX56" fmla="*/ 1137920 w 3637280"/>
              <a:gd name="connsiteY56" fmla="*/ 802640 h 975360"/>
              <a:gd name="connsiteX57" fmla="*/ 1188720 w 3637280"/>
              <a:gd name="connsiteY57" fmla="*/ 853440 h 975360"/>
              <a:gd name="connsiteX58" fmla="*/ 1219200 w 3637280"/>
              <a:gd name="connsiteY58" fmla="*/ 873760 h 975360"/>
              <a:gd name="connsiteX59" fmla="*/ 1239520 w 3637280"/>
              <a:gd name="connsiteY59" fmla="*/ 904240 h 975360"/>
              <a:gd name="connsiteX60" fmla="*/ 1300480 w 3637280"/>
              <a:gd name="connsiteY60" fmla="*/ 944880 h 975360"/>
              <a:gd name="connsiteX61" fmla="*/ 1361440 w 3637280"/>
              <a:gd name="connsiteY61" fmla="*/ 934720 h 975360"/>
              <a:gd name="connsiteX62" fmla="*/ 1381760 w 3637280"/>
              <a:gd name="connsiteY62" fmla="*/ 904240 h 975360"/>
              <a:gd name="connsiteX63" fmla="*/ 1412240 w 3637280"/>
              <a:gd name="connsiteY63" fmla="*/ 883920 h 975360"/>
              <a:gd name="connsiteX64" fmla="*/ 1463040 w 3637280"/>
              <a:gd name="connsiteY64" fmla="*/ 843280 h 975360"/>
              <a:gd name="connsiteX65" fmla="*/ 1483360 w 3637280"/>
              <a:gd name="connsiteY65" fmla="*/ 812800 h 975360"/>
              <a:gd name="connsiteX66" fmla="*/ 1513840 w 3637280"/>
              <a:gd name="connsiteY66" fmla="*/ 802640 h 975360"/>
              <a:gd name="connsiteX67" fmla="*/ 1544320 w 3637280"/>
              <a:gd name="connsiteY67" fmla="*/ 782320 h 975360"/>
              <a:gd name="connsiteX68" fmla="*/ 1656080 w 3637280"/>
              <a:gd name="connsiteY68" fmla="*/ 792480 h 975360"/>
              <a:gd name="connsiteX69" fmla="*/ 1686560 w 3637280"/>
              <a:gd name="connsiteY69" fmla="*/ 802640 h 975360"/>
              <a:gd name="connsiteX70" fmla="*/ 1696720 w 3637280"/>
              <a:gd name="connsiteY70" fmla="*/ 833120 h 975360"/>
              <a:gd name="connsiteX71" fmla="*/ 1717040 w 3637280"/>
              <a:gd name="connsiteY71" fmla="*/ 863600 h 975360"/>
              <a:gd name="connsiteX72" fmla="*/ 1747520 w 3637280"/>
              <a:gd name="connsiteY72" fmla="*/ 894080 h 975360"/>
              <a:gd name="connsiteX73" fmla="*/ 1767840 w 3637280"/>
              <a:gd name="connsiteY73" fmla="*/ 924560 h 975360"/>
              <a:gd name="connsiteX74" fmla="*/ 1859280 w 3637280"/>
              <a:gd name="connsiteY74" fmla="*/ 975360 h 975360"/>
              <a:gd name="connsiteX75" fmla="*/ 2021840 w 3637280"/>
              <a:gd name="connsiteY75" fmla="*/ 944880 h 975360"/>
              <a:gd name="connsiteX76" fmla="*/ 2052320 w 3637280"/>
              <a:gd name="connsiteY76" fmla="*/ 924560 h 975360"/>
              <a:gd name="connsiteX77" fmla="*/ 2113280 w 3637280"/>
              <a:gd name="connsiteY77" fmla="*/ 863600 h 975360"/>
              <a:gd name="connsiteX78" fmla="*/ 2174240 w 3637280"/>
              <a:gd name="connsiteY78" fmla="*/ 822960 h 975360"/>
              <a:gd name="connsiteX79" fmla="*/ 2235200 w 3637280"/>
              <a:gd name="connsiteY79" fmla="*/ 792480 h 975360"/>
              <a:gd name="connsiteX80" fmla="*/ 2387600 w 3637280"/>
              <a:gd name="connsiteY80" fmla="*/ 802640 h 975360"/>
              <a:gd name="connsiteX81" fmla="*/ 2479040 w 3637280"/>
              <a:gd name="connsiteY81" fmla="*/ 873760 h 975360"/>
              <a:gd name="connsiteX82" fmla="*/ 2509520 w 3637280"/>
              <a:gd name="connsiteY82" fmla="*/ 894080 h 975360"/>
              <a:gd name="connsiteX83" fmla="*/ 2529840 w 3637280"/>
              <a:gd name="connsiteY83" fmla="*/ 924560 h 975360"/>
              <a:gd name="connsiteX84" fmla="*/ 2570480 w 3637280"/>
              <a:gd name="connsiteY84" fmla="*/ 944880 h 975360"/>
              <a:gd name="connsiteX85" fmla="*/ 2631440 w 3637280"/>
              <a:gd name="connsiteY85" fmla="*/ 975360 h 975360"/>
              <a:gd name="connsiteX86" fmla="*/ 2804160 w 3637280"/>
              <a:gd name="connsiteY86" fmla="*/ 965200 h 975360"/>
              <a:gd name="connsiteX87" fmla="*/ 2834640 w 3637280"/>
              <a:gd name="connsiteY87" fmla="*/ 944880 h 975360"/>
              <a:gd name="connsiteX88" fmla="*/ 2885440 w 3637280"/>
              <a:gd name="connsiteY88" fmla="*/ 853440 h 975360"/>
              <a:gd name="connsiteX89" fmla="*/ 2895600 w 3637280"/>
              <a:gd name="connsiteY89" fmla="*/ 660400 h 975360"/>
              <a:gd name="connsiteX90" fmla="*/ 2956560 w 3637280"/>
              <a:gd name="connsiteY90" fmla="*/ 619760 h 975360"/>
              <a:gd name="connsiteX91" fmla="*/ 3048000 w 3637280"/>
              <a:gd name="connsiteY91" fmla="*/ 589280 h 975360"/>
              <a:gd name="connsiteX92" fmla="*/ 3078480 w 3637280"/>
              <a:gd name="connsiteY92" fmla="*/ 579120 h 975360"/>
              <a:gd name="connsiteX93" fmla="*/ 3108960 w 3637280"/>
              <a:gd name="connsiteY93" fmla="*/ 558800 h 975360"/>
              <a:gd name="connsiteX94" fmla="*/ 3108960 w 3637280"/>
              <a:gd name="connsiteY94" fmla="*/ 467360 h 975360"/>
              <a:gd name="connsiteX95" fmla="*/ 3078480 w 3637280"/>
              <a:gd name="connsiteY95" fmla="*/ 436880 h 975360"/>
              <a:gd name="connsiteX96" fmla="*/ 3007360 w 3637280"/>
              <a:gd name="connsiteY96" fmla="*/ 386080 h 975360"/>
              <a:gd name="connsiteX97" fmla="*/ 2976880 w 3637280"/>
              <a:gd name="connsiteY97" fmla="*/ 375920 h 975360"/>
              <a:gd name="connsiteX98" fmla="*/ 2936240 w 3637280"/>
              <a:gd name="connsiteY98" fmla="*/ 355600 h 975360"/>
              <a:gd name="connsiteX99" fmla="*/ 2885440 w 3637280"/>
              <a:gd name="connsiteY99" fmla="*/ 345440 h 975360"/>
              <a:gd name="connsiteX100" fmla="*/ 2824480 w 3637280"/>
              <a:gd name="connsiteY100" fmla="*/ 325120 h 975360"/>
              <a:gd name="connsiteX101" fmla="*/ 2834640 w 3637280"/>
              <a:gd name="connsiteY101" fmla="*/ 254000 h 975360"/>
              <a:gd name="connsiteX102" fmla="*/ 2865120 w 3637280"/>
              <a:gd name="connsiteY102" fmla="*/ 243840 h 975360"/>
              <a:gd name="connsiteX103" fmla="*/ 2997200 w 3637280"/>
              <a:gd name="connsiteY103" fmla="*/ 254000 h 975360"/>
              <a:gd name="connsiteX104" fmla="*/ 3058160 w 3637280"/>
              <a:gd name="connsiteY104" fmla="*/ 284480 h 975360"/>
              <a:gd name="connsiteX105" fmla="*/ 3088640 w 3637280"/>
              <a:gd name="connsiteY105" fmla="*/ 304800 h 975360"/>
              <a:gd name="connsiteX106" fmla="*/ 3149600 w 3637280"/>
              <a:gd name="connsiteY106" fmla="*/ 325120 h 975360"/>
              <a:gd name="connsiteX107" fmla="*/ 3200400 w 3637280"/>
              <a:gd name="connsiteY107" fmla="*/ 284480 h 975360"/>
              <a:gd name="connsiteX108" fmla="*/ 3230880 w 3637280"/>
              <a:gd name="connsiteY108" fmla="*/ 264160 h 975360"/>
              <a:gd name="connsiteX109" fmla="*/ 3291840 w 3637280"/>
              <a:gd name="connsiteY109" fmla="*/ 223520 h 975360"/>
              <a:gd name="connsiteX110" fmla="*/ 3312160 w 3637280"/>
              <a:gd name="connsiteY110" fmla="*/ 254000 h 975360"/>
              <a:gd name="connsiteX111" fmla="*/ 3332480 w 3637280"/>
              <a:gd name="connsiteY111" fmla="*/ 406400 h 975360"/>
              <a:gd name="connsiteX112" fmla="*/ 3352800 w 3637280"/>
              <a:gd name="connsiteY112" fmla="*/ 436880 h 975360"/>
              <a:gd name="connsiteX113" fmla="*/ 3413760 w 3637280"/>
              <a:gd name="connsiteY113" fmla="*/ 457200 h 975360"/>
              <a:gd name="connsiteX114" fmla="*/ 3505200 w 3637280"/>
              <a:gd name="connsiteY114" fmla="*/ 447040 h 975360"/>
              <a:gd name="connsiteX115" fmla="*/ 3566160 w 3637280"/>
              <a:gd name="connsiteY115" fmla="*/ 426720 h 975360"/>
              <a:gd name="connsiteX116" fmla="*/ 3606800 w 3637280"/>
              <a:gd name="connsiteY116" fmla="*/ 355600 h 975360"/>
              <a:gd name="connsiteX117" fmla="*/ 3627120 w 3637280"/>
              <a:gd name="connsiteY117" fmla="*/ 294640 h 975360"/>
              <a:gd name="connsiteX118" fmla="*/ 3637280 w 3637280"/>
              <a:gd name="connsiteY118" fmla="*/ 264160 h 975360"/>
              <a:gd name="connsiteX119" fmla="*/ 3627120 w 3637280"/>
              <a:gd name="connsiteY119" fmla="*/ 223520 h 975360"/>
              <a:gd name="connsiteX120" fmla="*/ 3525520 w 3637280"/>
              <a:gd name="connsiteY120" fmla="*/ 223520 h 975360"/>
              <a:gd name="connsiteX121" fmla="*/ 3464560 w 3637280"/>
              <a:gd name="connsiteY121" fmla="*/ 254000 h 975360"/>
              <a:gd name="connsiteX122" fmla="*/ 3434080 w 3637280"/>
              <a:gd name="connsiteY122" fmla="*/ 274320 h 975360"/>
              <a:gd name="connsiteX123" fmla="*/ 3373120 w 3637280"/>
              <a:gd name="connsiteY123" fmla="*/ 294640 h 975360"/>
              <a:gd name="connsiteX124" fmla="*/ 3332480 w 3637280"/>
              <a:gd name="connsiteY124" fmla="*/ 274320 h 975360"/>
              <a:gd name="connsiteX125" fmla="*/ 3362960 w 3637280"/>
              <a:gd name="connsiteY125" fmla="*/ 142240 h 975360"/>
              <a:gd name="connsiteX126" fmla="*/ 3393440 w 3637280"/>
              <a:gd name="connsiteY126" fmla="*/ 121920 h 975360"/>
              <a:gd name="connsiteX127" fmla="*/ 3413760 w 3637280"/>
              <a:gd name="connsiteY127" fmla="*/ 91440 h 975360"/>
              <a:gd name="connsiteX128" fmla="*/ 3413760 w 3637280"/>
              <a:gd name="connsiteY128" fmla="*/ 10160 h 975360"/>
              <a:gd name="connsiteX129" fmla="*/ 3383280 w 3637280"/>
              <a:gd name="connsiteY129" fmla="*/ 0 h 975360"/>
              <a:gd name="connsiteX130" fmla="*/ 3230880 w 3637280"/>
              <a:gd name="connsiteY130" fmla="*/ 30480 h 975360"/>
              <a:gd name="connsiteX131" fmla="*/ 3200400 w 3637280"/>
              <a:gd name="connsiteY131" fmla="*/ 50800 h 975360"/>
              <a:gd name="connsiteX132" fmla="*/ 3180080 w 3637280"/>
              <a:gd name="connsiteY132" fmla="*/ 81280 h 975360"/>
              <a:gd name="connsiteX133" fmla="*/ 3149600 w 3637280"/>
              <a:gd name="connsiteY133" fmla="*/ 91440 h 975360"/>
              <a:gd name="connsiteX134" fmla="*/ 3088640 w 3637280"/>
              <a:gd name="connsiteY134" fmla="*/ 132080 h 975360"/>
              <a:gd name="connsiteX135" fmla="*/ 3058160 w 3637280"/>
              <a:gd name="connsiteY135" fmla="*/ 152400 h 975360"/>
              <a:gd name="connsiteX136" fmla="*/ 2997200 w 3637280"/>
              <a:gd name="connsiteY136" fmla="*/ 142240 h 975360"/>
              <a:gd name="connsiteX137" fmla="*/ 2976880 w 3637280"/>
              <a:gd name="connsiteY137" fmla="*/ 111760 h 975360"/>
              <a:gd name="connsiteX138" fmla="*/ 2946400 w 3637280"/>
              <a:gd name="connsiteY138" fmla="*/ 91440 h 975360"/>
              <a:gd name="connsiteX139" fmla="*/ 2926080 w 3637280"/>
              <a:gd name="connsiteY139" fmla="*/ 60960 h 975360"/>
              <a:gd name="connsiteX140" fmla="*/ 2865120 w 3637280"/>
              <a:gd name="connsiteY140" fmla="*/ 40640 h 975360"/>
              <a:gd name="connsiteX141" fmla="*/ 2804160 w 3637280"/>
              <a:gd name="connsiteY141" fmla="*/ 50800 h 975360"/>
              <a:gd name="connsiteX142" fmla="*/ 2814320 w 3637280"/>
              <a:gd name="connsiteY142" fmla="*/ 101600 h 975360"/>
              <a:gd name="connsiteX143" fmla="*/ 2865120 w 3637280"/>
              <a:gd name="connsiteY143" fmla="*/ 152400 h 975360"/>
              <a:gd name="connsiteX144" fmla="*/ 2915920 w 3637280"/>
              <a:gd name="connsiteY144" fmla="*/ 203200 h 975360"/>
              <a:gd name="connsiteX145" fmla="*/ 2997200 w 3637280"/>
              <a:gd name="connsiteY145" fmla="*/ 254000 h 975360"/>
              <a:gd name="connsiteX146" fmla="*/ 3037840 w 3637280"/>
              <a:gd name="connsiteY146" fmla="*/ 264160 h 975360"/>
              <a:gd name="connsiteX147" fmla="*/ 3098800 w 3637280"/>
              <a:gd name="connsiteY147" fmla="*/ 284480 h 975360"/>
              <a:gd name="connsiteX148" fmla="*/ 3108960 w 3637280"/>
              <a:gd name="connsiteY148" fmla="*/ 314960 h 975360"/>
              <a:gd name="connsiteX149" fmla="*/ 3098800 w 3637280"/>
              <a:gd name="connsiteY149" fmla="*/ 386080 h 975360"/>
              <a:gd name="connsiteX150" fmla="*/ 3088640 w 3637280"/>
              <a:gd name="connsiteY150" fmla="*/ 416560 h 975360"/>
              <a:gd name="connsiteX151" fmla="*/ 2997200 w 3637280"/>
              <a:gd name="connsiteY151" fmla="*/ 457200 h 975360"/>
              <a:gd name="connsiteX152" fmla="*/ 2966720 w 3637280"/>
              <a:gd name="connsiteY152" fmla="*/ 467360 h 975360"/>
              <a:gd name="connsiteX153" fmla="*/ 2936240 w 3637280"/>
              <a:gd name="connsiteY153" fmla="*/ 477520 h 975360"/>
              <a:gd name="connsiteX154" fmla="*/ 2885440 w 3637280"/>
              <a:gd name="connsiteY154" fmla="*/ 487680 h 975360"/>
              <a:gd name="connsiteX155" fmla="*/ 2875280 w 3637280"/>
              <a:gd name="connsiteY155" fmla="*/ 518160 h 975360"/>
              <a:gd name="connsiteX156" fmla="*/ 2926080 w 3637280"/>
              <a:gd name="connsiteY156" fmla="*/ 579120 h 975360"/>
              <a:gd name="connsiteX157" fmla="*/ 2997200 w 3637280"/>
              <a:gd name="connsiteY157" fmla="*/ 629920 h 975360"/>
              <a:gd name="connsiteX158" fmla="*/ 3251200 w 3637280"/>
              <a:gd name="connsiteY158" fmla="*/ 660400 h 975360"/>
              <a:gd name="connsiteX159" fmla="*/ 3261360 w 3637280"/>
              <a:gd name="connsiteY159" fmla="*/ 71120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37280" h="975360">
                <a:moveTo>
                  <a:pt x="10160" y="193040"/>
                </a:moveTo>
                <a:cubicBezTo>
                  <a:pt x="6773" y="213360"/>
                  <a:pt x="0" y="233400"/>
                  <a:pt x="0" y="254000"/>
                </a:cubicBezTo>
                <a:cubicBezTo>
                  <a:pt x="0" y="271269"/>
                  <a:pt x="6414" y="287943"/>
                  <a:pt x="10160" y="304800"/>
                </a:cubicBezTo>
                <a:cubicBezTo>
                  <a:pt x="13189" y="318431"/>
                  <a:pt x="16484" y="332014"/>
                  <a:pt x="20320" y="345440"/>
                </a:cubicBezTo>
                <a:cubicBezTo>
                  <a:pt x="26931" y="368577"/>
                  <a:pt x="32989" y="388589"/>
                  <a:pt x="50800" y="406400"/>
                </a:cubicBezTo>
                <a:cubicBezTo>
                  <a:pt x="70495" y="426095"/>
                  <a:pt x="86970" y="428617"/>
                  <a:pt x="111760" y="436880"/>
                </a:cubicBezTo>
                <a:cubicBezTo>
                  <a:pt x="121920" y="426720"/>
                  <a:pt x="135262" y="418960"/>
                  <a:pt x="142240" y="406400"/>
                </a:cubicBezTo>
                <a:cubicBezTo>
                  <a:pt x="152642" y="387676"/>
                  <a:pt x="162560" y="345440"/>
                  <a:pt x="162560" y="345440"/>
                </a:cubicBezTo>
                <a:cubicBezTo>
                  <a:pt x="163248" y="331687"/>
                  <a:pt x="109963" y="132080"/>
                  <a:pt x="203200" y="132080"/>
                </a:cubicBezTo>
                <a:cubicBezTo>
                  <a:pt x="213910" y="132080"/>
                  <a:pt x="223520" y="138853"/>
                  <a:pt x="233680" y="142240"/>
                </a:cubicBezTo>
                <a:cubicBezTo>
                  <a:pt x="247227" y="162560"/>
                  <a:pt x="266597" y="180032"/>
                  <a:pt x="274320" y="203200"/>
                </a:cubicBezTo>
                <a:cubicBezTo>
                  <a:pt x="277707" y="213360"/>
                  <a:pt x="281883" y="223290"/>
                  <a:pt x="284480" y="233680"/>
                </a:cubicBezTo>
                <a:cubicBezTo>
                  <a:pt x="290277" y="256866"/>
                  <a:pt x="293188" y="291736"/>
                  <a:pt x="304800" y="314960"/>
                </a:cubicBezTo>
                <a:cubicBezTo>
                  <a:pt x="310261" y="325882"/>
                  <a:pt x="315585" y="337812"/>
                  <a:pt x="325120" y="345440"/>
                </a:cubicBezTo>
                <a:cubicBezTo>
                  <a:pt x="333483" y="352130"/>
                  <a:pt x="345440" y="352213"/>
                  <a:pt x="355600" y="355600"/>
                </a:cubicBezTo>
                <a:cubicBezTo>
                  <a:pt x="365760" y="352213"/>
                  <a:pt x="377717" y="352130"/>
                  <a:pt x="386080" y="345440"/>
                </a:cubicBezTo>
                <a:cubicBezTo>
                  <a:pt x="438618" y="303410"/>
                  <a:pt x="397818" y="177646"/>
                  <a:pt x="396240" y="152400"/>
                </a:cubicBezTo>
                <a:cubicBezTo>
                  <a:pt x="399627" y="111760"/>
                  <a:pt x="394407" y="69457"/>
                  <a:pt x="406400" y="30480"/>
                </a:cubicBezTo>
                <a:cubicBezTo>
                  <a:pt x="409550" y="20244"/>
                  <a:pt x="426170" y="20320"/>
                  <a:pt x="436880" y="20320"/>
                </a:cubicBezTo>
                <a:cubicBezTo>
                  <a:pt x="467548" y="20320"/>
                  <a:pt x="497840" y="27093"/>
                  <a:pt x="528320" y="30480"/>
                </a:cubicBezTo>
                <a:cubicBezTo>
                  <a:pt x="599440" y="77893"/>
                  <a:pt x="575733" y="50800"/>
                  <a:pt x="609600" y="101600"/>
                </a:cubicBezTo>
                <a:cubicBezTo>
                  <a:pt x="606213" y="118533"/>
                  <a:pt x="612551" y="141162"/>
                  <a:pt x="599440" y="152400"/>
                </a:cubicBezTo>
                <a:cubicBezTo>
                  <a:pt x="583799" y="165806"/>
                  <a:pt x="558590" y="158091"/>
                  <a:pt x="538480" y="162560"/>
                </a:cubicBezTo>
                <a:cubicBezTo>
                  <a:pt x="528025" y="164883"/>
                  <a:pt x="518455" y="170397"/>
                  <a:pt x="508000" y="172720"/>
                </a:cubicBezTo>
                <a:cubicBezTo>
                  <a:pt x="487890" y="177189"/>
                  <a:pt x="467360" y="179493"/>
                  <a:pt x="447040" y="182880"/>
                </a:cubicBezTo>
                <a:cubicBezTo>
                  <a:pt x="436880" y="189653"/>
                  <a:pt x="425194" y="194566"/>
                  <a:pt x="416560" y="203200"/>
                </a:cubicBezTo>
                <a:cubicBezTo>
                  <a:pt x="386651" y="233109"/>
                  <a:pt x="395387" y="235773"/>
                  <a:pt x="406400" y="274320"/>
                </a:cubicBezTo>
                <a:cubicBezTo>
                  <a:pt x="409342" y="284618"/>
                  <a:pt x="408987" y="297227"/>
                  <a:pt x="416560" y="304800"/>
                </a:cubicBezTo>
                <a:cubicBezTo>
                  <a:pt x="421371" y="309611"/>
                  <a:pt x="487390" y="325094"/>
                  <a:pt x="487680" y="325120"/>
                </a:cubicBezTo>
                <a:cubicBezTo>
                  <a:pt x="548483" y="330648"/>
                  <a:pt x="609600" y="331893"/>
                  <a:pt x="670560" y="335280"/>
                </a:cubicBezTo>
                <a:cubicBezTo>
                  <a:pt x="677333" y="345440"/>
                  <a:pt x="690880" y="353549"/>
                  <a:pt x="690880" y="365760"/>
                </a:cubicBezTo>
                <a:cubicBezTo>
                  <a:pt x="690880" y="396397"/>
                  <a:pt x="659112" y="400056"/>
                  <a:pt x="640080" y="406400"/>
                </a:cubicBezTo>
                <a:cubicBezTo>
                  <a:pt x="636472" y="406175"/>
                  <a:pt x="410602" y="383279"/>
                  <a:pt x="375920" y="406400"/>
                </a:cubicBezTo>
                <a:cubicBezTo>
                  <a:pt x="361552" y="415979"/>
                  <a:pt x="380619" y="440817"/>
                  <a:pt x="386080" y="457200"/>
                </a:cubicBezTo>
                <a:cubicBezTo>
                  <a:pt x="403932" y="510757"/>
                  <a:pt x="415388" y="503832"/>
                  <a:pt x="467360" y="538480"/>
                </a:cubicBezTo>
                <a:cubicBezTo>
                  <a:pt x="477520" y="545253"/>
                  <a:pt x="486256" y="554939"/>
                  <a:pt x="497840" y="558800"/>
                </a:cubicBezTo>
                <a:cubicBezTo>
                  <a:pt x="573415" y="583992"/>
                  <a:pt x="517638" y="568197"/>
                  <a:pt x="670560" y="579120"/>
                </a:cubicBezTo>
                <a:cubicBezTo>
                  <a:pt x="690880" y="585893"/>
                  <a:pt x="734549" y="578236"/>
                  <a:pt x="731520" y="599440"/>
                </a:cubicBezTo>
                <a:cubicBezTo>
                  <a:pt x="728133" y="623147"/>
                  <a:pt x="734217" y="650357"/>
                  <a:pt x="721360" y="670560"/>
                </a:cubicBezTo>
                <a:cubicBezTo>
                  <a:pt x="702549" y="700121"/>
                  <a:pt x="661177" y="710941"/>
                  <a:pt x="629920" y="721360"/>
                </a:cubicBezTo>
                <a:cubicBezTo>
                  <a:pt x="582507" y="717973"/>
                  <a:pt x="533795" y="722729"/>
                  <a:pt x="487680" y="711200"/>
                </a:cubicBezTo>
                <a:cubicBezTo>
                  <a:pt x="457965" y="703771"/>
                  <a:pt x="466285" y="652920"/>
                  <a:pt x="477520" y="640080"/>
                </a:cubicBezTo>
                <a:cubicBezTo>
                  <a:pt x="506290" y="607200"/>
                  <a:pt x="533335" y="601155"/>
                  <a:pt x="568960" y="589280"/>
                </a:cubicBezTo>
                <a:cubicBezTo>
                  <a:pt x="589280" y="592667"/>
                  <a:pt x="612034" y="589219"/>
                  <a:pt x="629920" y="599440"/>
                </a:cubicBezTo>
                <a:cubicBezTo>
                  <a:pt x="639219" y="604753"/>
                  <a:pt x="634879" y="620558"/>
                  <a:pt x="640080" y="629920"/>
                </a:cubicBezTo>
                <a:cubicBezTo>
                  <a:pt x="651940" y="651268"/>
                  <a:pt x="672997" y="667712"/>
                  <a:pt x="680720" y="690880"/>
                </a:cubicBezTo>
                <a:cubicBezTo>
                  <a:pt x="684107" y="701040"/>
                  <a:pt x="685679" y="711998"/>
                  <a:pt x="690880" y="721360"/>
                </a:cubicBezTo>
                <a:lnTo>
                  <a:pt x="751840" y="812800"/>
                </a:lnTo>
                <a:lnTo>
                  <a:pt x="772160" y="843280"/>
                </a:lnTo>
                <a:cubicBezTo>
                  <a:pt x="778933" y="853440"/>
                  <a:pt x="780896" y="869899"/>
                  <a:pt x="792480" y="873760"/>
                </a:cubicBezTo>
                <a:lnTo>
                  <a:pt x="853440" y="894080"/>
                </a:lnTo>
                <a:cubicBezTo>
                  <a:pt x="894309" y="887268"/>
                  <a:pt x="916308" y="892172"/>
                  <a:pt x="944880" y="863600"/>
                </a:cubicBezTo>
                <a:cubicBezTo>
                  <a:pt x="953514" y="854966"/>
                  <a:pt x="954845" y="839592"/>
                  <a:pt x="965200" y="833120"/>
                </a:cubicBezTo>
                <a:cubicBezTo>
                  <a:pt x="983363" y="821768"/>
                  <a:pt x="1005840" y="819573"/>
                  <a:pt x="1026160" y="812800"/>
                </a:cubicBezTo>
                <a:lnTo>
                  <a:pt x="1056640" y="802640"/>
                </a:lnTo>
                <a:lnTo>
                  <a:pt x="1087120" y="792480"/>
                </a:lnTo>
                <a:cubicBezTo>
                  <a:pt x="1104053" y="795867"/>
                  <a:pt x="1121751" y="796577"/>
                  <a:pt x="1137920" y="802640"/>
                </a:cubicBezTo>
                <a:cubicBezTo>
                  <a:pt x="1181269" y="818896"/>
                  <a:pt x="1158917" y="823637"/>
                  <a:pt x="1188720" y="853440"/>
                </a:cubicBezTo>
                <a:cubicBezTo>
                  <a:pt x="1197354" y="862074"/>
                  <a:pt x="1209040" y="866987"/>
                  <a:pt x="1219200" y="873760"/>
                </a:cubicBezTo>
                <a:cubicBezTo>
                  <a:pt x="1225973" y="883920"/>
                  <a:pt x="1230330" y="896199"/>
                  <a:pt x="1239520" y="904240"/>
                </a:cubicBezTo>
                <a:cubicBezTo>
                  <a:pt x="1257899" y="920322"/>
                  <a:pt x="1300480" y="944880"/>
                  <a:pt x="1300480" y="944880"/>
                </a:cubicBezTo>
                <a:cubicBezTo>
                  <a:pt x="1320800" y="941493"/>
                  <a:pt x="1343015" y="943933"/>
                  <a:pt x="1361440" y="934720"/>
                </a:cubicBezTo>
                <a:cubicBezTo>
                  <a:pt x="1372362" y="929259"/>
                  <a:pt x="1373126" y="912874"/>
                  <a:pt x="1381760" y="904240"/>
                </a:cubicBezTo>
                <a:cubicBezTo>
                  <a:pt x="1390394" y="895606"/>
                  <a:pt x="1402080" y="890693"/>
                  <a:pt x="1412240" y="883920"/>
                </a:cubicBezTo>
                <a:cubicBezTo>
                  <a:pt x="1470474" y="796569"/>
                  <a:pt x="1392933" y="899366"/>
                  <a:pt x="1463040" y="843280"/>
                </a:cubicBezTo>
                <a:cubicBezTo>
                  <a:pt x="1472575" y="835652"/>
                  <a:pt x="1473825" y="820428"/>
                  <a:pt x="1483360" y="812800"/>
                </a:cubicBezTo>
                <a:cubicBezTo>
                  <a:pt x="1491723" y="806110"/>
                  <a:pt x="1504261" y="807429"/>
                  <a:pt x="1513840" y="802640"/>
                </a:cubicBezTo>
                <a:cubicBezTo>
                  <a:pt x="1524762" y="797179"/>
                  <a:pt x="1534160" y="789093"/>
                  <a:pt x="1544320" y="782320"/>
                </a:cubicBezTo>
                <a:cubicBezTo>
                  <a:pt x="1581573" y="785707"/>
                  <a:pt x="1619049" y="787190"/>
                  <a:pt x="1656080" y="792480"/>
                </a:cubicBezTo>
                <a:cubicBezTo>
                  <a:pt x="1666682" y="793995"/>
                  <a:pt x="1678987" y="795067"/>
                  <a:pt x="1686560" y="802640"/>
                </a:cubicBezTo>
                <a:cubicBezTo>
                  <a:pt x="1694133" y="810213"/>
                  <a:pt x="1691931" y="823541"/>
                  <a:pt x="1696720" y="833120"/>
                </a:cubicBezTo>
                <a:cubicBezTo>
                  <a:pt x="1702181" y="844042"/>
                  <a:pt x="1709223" y="854219"/>
                  <a:pt x="1717040" y="863600"/>
                </a:cubicBezTo>
                <a:cubicBezTo>
                  <a:pt x="1726238" y="874638"/>
                  <a:pt x="1738322" y="883042"/>
                  <a:pt x="1747520" y="894080"/>
                </a:cubicBezTo>
                <a:cubicBezTo>
                  <a:pt x="1755337" y="903461"/>
                  <a:pt x="1758650" y="916519"/>
                  <a:pt x="1767840" y="924560"/>
                </a:cubicBezTo>
                <a:cubicBezTo>
                  <a:pt x="1810837" y="962183"/>
                  <a:pt x="1817416" y="961405"/>
                  <a:pt x="1859280" y="975360"/>
                </a:cubicBezTo>
                <a:cubicBezTo>
                  <a:pt x="1895031" y="971785"/>
                  <a:pt x="1983443" y="970478"/>
                  <a:pt x="2021840" y="944880"/>
                </a:cubicBezTo>
                <a:cubicBezTo>
                  <a:pt x="2032000" y="938107"/>
                  <a:pt x="2043194" y="932672"/>
                  <a:pt x="2052320" y="924560"/>
                </a:cubicBezTo>
                <a:cubicBezTo>
                  <a:pt x="2073798" y="905468"/>
                  <a:pt x="2089370" y="879540"/>
                  <a:pt x="2113280" y="863600"/>
                </a:cubicBezTo>
                <a:cubicBezTo>
                  <a:pt x="2133600" y="850053"/>
                  <a:pt x="2151072" y="830683"/>
                  <a:pt x="2174240" y="822960"/>
                </a:cubicBezTo>
                <a:cubicBezTo>
                  <a:pt x="2216304" y="808939"/>
                  <a:pt x="2195809" y="818741"/>
                  <a:pt x="2235200" y="792480"/>
                </a:cubicBezTo>
                <a:cubicBezTo>
                  <a:pt x="2286000" y="795867"/>
                  <a:pt x="2338072" y="790848"/>
                  <a:pt x="2387600" y="802640"/>
                </a:cubicBezTo>
                <a:cubicBezTo>
                  <a:pt x="2430740" y="812911"/>
                  <a:pt x="2448809" y="848568"/>
                  <a:pt x="2479040" y="873760"/>
                </a:cubicBezTo>
                <a:cubicBezTo>
                  <a:pt x="2488421" y="881577"/>
                  <a:pt x="2499360" y="887307"/>
                  <a:pt x="2509520" y="894080"/>
                </a:cubicBezTo>
                <a:cubicBezTo>
                  <a:pt x="2516293" y="904240"/>
                  <a:pt x="2520459" y="916743"/>
                  <a:pt x="2529840" y="924560"/>
                </a:cubicBezTo>
                <a:cubicBezTo>
                  <a:pt x="2541475" y="934256"/>
                  <a:pt x="2557330" y="937366"/>
                  <a:pt x="2570480" y="944880"/>
                </a:cubicBezTo>
                <a:cubicBezTo>
                  <a:pt x="2625627" y="976393"/>
                  <a:pt x="2575557" y="956732"/>
                  <a:pt x="2631440" y="975360"/>
                </a:cubicBezTo>
                <a:cubicBezTo>
                  <a:pt x="2689013" y="971973"/>
                  <a:pt x="2747125" y="973755"/>
                  <a:pt x="2804160" y="965200"/>
                </a:cubicBezTo>
                <a:cubicBezTo>
                  <a:pt x="2816236" y="963389"/>
                  <a:pt x="2826599" y="954070"/>
                  <a:pt x="2834640" y="944880"/>
                </a:cubicBezTo>
                <a:cubicBezTo>
                  <a:pt x="2872263" y="901883"/>
                  <a:pt x="2871485" y="895304"/>
                  <a:pt x="2885440" y="853440"/>
                </a:cubicBezTo>
                <a:cubicBezTo>
                  <a:pt x="2888827" y="789093"/>
                  <a:pt x="2876839" y="722044"/>
                  <a:pt x="2895600" y="660400"/>
                </a:cubicBezTo>
                <a:cubicBezTo>
                  <a:pt x="2902711" y="637036"/>
                  <a:pt x="2933392" y="627483"/>
                  <a:pt x="2956560" y="619760"/>
                </a:cubicBezTo>
                <a:lnTo>
                  <a:pt x="3048000" y="589280"/>
                </a:lnTo>
                <a:cubicBezTo>
                  <a:pt x="3058160" y="585893"/>
                  <a:pt x="3069569" y="585061"/>
                  <a:pt x="3078480" y="579120"/>
                </a:cubicBezTo>
                <a:lnTo>
                  <a:pt x="3108960" y="558800"/>
                </a:lnTo>
                <a:cubicBezTo>
                  <a:pt x="3121208" y="522057"/>
                  <a:pt x="3129395" y="513340"/>
                  <a:pt x="3108960" y="467360"/>
                </a:cubicBezTo>
                <a:cubicBezTo>
                  <a:pt x="3103124" y="454230"/>
                  <a:pt x="3089389" y="446231"/>
                  <a:pt x="3078480" y="436880"/>
                </a:cubicBezTo>
                <a:cubicBezTo>
                  <a:pt x="3072037" y="431357"/>
                  <a:pt x="3020225" y="392513"/>
                  <a:pt x="3007360" y="386080"/>
                </a:cubicBezTo>
                <a:cubicBezTo>
                  <a:pt x="2997781" y="381291"/>
                  <a:pt x="2986724" y="380139"/>
                  <a:pt x="2976880" y="375920"/>
                </a:cubicBezTo>
                <a:cubicBezTo>
                  <a:pt x="2962959" y="369954"/>
                  <a:pt x="2950608" y="360389"/>
                  <a:pt x="2936240" y="355600"/>
                </a:cubicBezTo>
                <a:cubicBezTo>
                  <a:pt x="2919857" y="350139"/>
                  <a:pt x="2902100" y="349984"/>
                  <a:pt x="2885440" y="345440"/>
                </a:cubicBezTo>
                <a:cubicBezTo>
                  <a:pt x="2864776" y="339804"/>
                  <a:pt x="2824480" y="325120"/>
                  <a:pt x="2824480" y="325120"/>
                </a:cubicBezTo>
                <a:cubicBezTo>
                  <a:pt x="2827867" y="301413"/>
                  <a:pt x="2823930" y="275419"/>
                  <a:pt x="2834640" y="254000"/>
                </a:cubicBezTo>
                <a:cubicBezTo>
                  <a:pt x="2839429" y="244421"/>
                  <a:pt x="2854410" y="243840"/>
                  <a:pt x="2865120" y="243840"/>
                </a:cubicBezTo>
                <a:cubicBezTo>
                  <a:pt x="2909277" y="243840"/>
                  <a:pt x="2953173" y="250613"/>
                  <a:pt x="2997200" y="254000"/>
                </a:cubicBezTo>
                <a:cubicBezTo>
                  <a:pt x="3084551" y="312234"/>
                  <a:pt x="2974032" y="242416"/>
                  <a:pt x="3058160" y="284480"/>
                </a:cubicBezTo>
                <a:cubicBezTo>
                  <a:pt x="3069082" y="289941"/>
                  <a:pt x="3077482" y="299841"/>
                  <a:pt x="3088640" y="304800"/>
                </a:cubicBezTo>
                <a:cubicBezTo>
                  <a:pt x="3108213" y="313499"/>
                  <a:pt x="3149600" y="325120"/>
                  <a:pt x="3149600" y="325120"/>
                </a:cubicBezTo>
                <a:cubicBezTo>
                  <a:pt x="3208938" y="305341"/>
                  <a:pt x="3154444" y="330436"/>
                  <a:pt x="3200400" y="284480"/>
                </a:cubicBezTo>
                <a:cubicBezTo>
                  <a:pt x="3209034" y="275846"/>
                  <a:pt x="3221499" y="271977"/>
                  <a:pt x="3230880" y="264160"/>
                </a:cubicBezTo>
                <a:cubicBezTo>
                  <a:pt x="3281617" y="221879"/>
                  <a:pt x="3238275" y="241375"/>
                  <a:pt x="3291840" y="223520"/>
                </a:cubicBezTo>
                <a:cubicBezTo>
                  <a:pt x="3298613" y="233680"/>
                  <a:pt x="3306699" y="243078"/>
                  <a:pt x="3312160" y="254000"/>
                </a:cubicBezTo>
                <a:cubicBezTo>
                  <a:pt x="3334301" y="298283"/>
                  <a:pt x="3324914" y="368568"/>
                  <a:pt x="3332480" y="406400"/>
                </a:cubicBezTo>
                <a:cubicBezTo>
                  <a:pt x="3334875" y="418374"/>
                  <a:pt x="3342445" y="430408"/>
                  <a:pt x="3352800" y="436880"/>
                </a:cubicBezTo>
                <a:cubicBezTo>
                  <a:pt x="3370963" y="448232"/>
                  <a:pt x="3413760" y="457200"/>
                  <a:pt x="3413760" y="457200"/>
                </a:cubicBezTo>
                <a:cubicBezTo>
                  <a:pt x="3444240" y="453813"/>
                  <a:pt x="3475128" y="453054"/>
                  <a:pt x="3505200" y="447040"/>
                </a:cubicBezTo>
                <a:cubicBezTo>
                  <a:pt x="3526203" y="442839"/>
                  <a:pt x="3566160" y="426720"/>
                  <a:pt x="3566160" y="426720"/>
                </a:cubicBezTo>
                <a:cubicBezTo>
                  <a:pt x="3584489" y="399227"/>
                  <a:pt x="3593910" y="387826"/>
                  <a:pt x="3606800" y="355600"/>
                </a:cubicBezTo>
                <a:cubicBezTo>
                  <a:pt x="3614755" y="335713"/>
                  <a:pt x="3620347" y="314960"/>
                  <a:pt x="3627120" y="294640"/>
                </a:cubicBezTo>
                <a:lnTo>
                  <a:pt x="3637280" y="264160"/>
                </a:lnTo>
                <a:cubicBezTo>
                  <a:pt x="3633893" y="250613"/>
                  <a:pt x="3635843" y="234424"/>
                  <a:pt x="3627120" y="223520"/>
                </a:cubicBezTo>
                <a:cubicBezTo>
                  <a:pt x="3608932" y="200786"/>
                  <a:pt x="3528955" y="223029"/>
                  <a:pt x="3525520" y="223520"/>
                </a:cubicBezTo>
                <a:cubicBezTo>
                  <a:pt x="3438169" y="281754"/>
                  <a:pt x="3548688" y="211936"/>
                  <a:pt x="3464560" y="254000"/>
                </a:cubicBezTo>
                <a:cubicBezTo>
                  <a:pt x="3453638" y="259461"/>
                  <a:pt x="3445238" y="269361"/>
                  <a:pt x="3434080" y="274320"/>
                </a:cubicBezTo>
                <a:cubicBezTo>
                  <a:pt x="3414507" y="283019"/>
                  <a:pt x="3373120" y="294640"/>
                  <a:pt x="3373120" y="294640"/>
                </a:cubicBezTo>
                <a:cubicBezTo>
                  <a:pt x="3359573" y="287867"/>
                  <a:pt x="3336153" y="289013"/>
                  <a:pt x="3332480" y="274320"/>
                </a:cubicBezTo>
                <a:cubicBezTo>
                  <a:pt x="3322931" y="236125"/>
                  <a:pt x="3331267" y="173933"/>
                  <a:pt x="3362960" y="142240"/>
                </a:cubicBezTo>
                <a:cubicBezTo>
                  <a:pt x="3371594" y="133606"/>
                  <a:pt x="3383280" y="128693"/>
                  <a:pt x="3393440" y="121920"/>
                </a:cubicBezTo>
                <a:cubicBezTo>
                  <a:pt x="3400213" y="111760"/>
                  <a:pt x="3408299" y="102362"/>
                  <a:pt x="3413760" y="91440"/>
                </a:cubicBezTo>
                <a:cubicBezTo>
                  <a:pt x="3426240" y="66479"/>
                  <a:pt x="3431084" y="36146"/>
                  <a:pt x="3413760" y="10160"/>
                </a:cubicBezTo>
                <a:cubicBezTo>
                  <a:pt x="3407819" y="1249"/>
                  <a:pt x="3393440" y="3387"/>
                  <a:pt x="3383280" y="0"/>
                </a:cubicBezTo>
                <a:cubicBezTo>
                  <a:pt x="3347914" y="3930"/>
                  <a:pt x="3266902" y="6466"/>
                  <a:pt x="3230880" y="30480"/>
                </a:cubicBezTo>
                <a:lnTo>
                  <a:pt x="3200400" y="50800"/>
                </a:lnTo>
                <a:cubicBezTo>
                  <a:pt x="3193627" y="60960"/>
                  <a:pt x="3189615" y="73652"/>
                  <a:pt x="3180080" y="81280"/>
                </a:cubicBezTo>
                <a:cubicBezTo>
                  <a:pt x="3171717" y="87970"/>
                  <a:pt x="3158962" y="86239"/>
                  <a:pt x="3149600" y="91440"/>
                </a:cubicBezTo>
                <a:cubicBezTo>
                  <a:pt x="3128252" y="103300"/>
                  <a:pt x="3108960" y="118533"/>
                  <a:pt x="3088640" y="132080"/>
                </a:cubicBezTo>
                <a:lnTo>
                  <a:pt x="3058160" y="152400"/>
                </a:lnTo>
                <a:cubicBezTo>
                  <a:pt x="3037840" y="149013"/>
                  <a:pt x="3015625" y="151453"/>
                  <a:pt x="2997200" y="142240"/>
                </a:cubicBezTo>
                <a:cubicBezTo>
                  <a:pt x="2986278" y="136779"/>
                  <a:pt x="2985514" y="120394"/>
                  <a:pt x="2976880" y="111760"/>
                </a:cubicBezTo>
                <a:cubicBezTo>
                  <a:pt x="2968246" y="103126"/>
                  <a:pt x="2956560" y="98213"/>
                  <a:pt x="2946400" y="91440"/>
                </a:cubicBezTo>
                <a:cubicBezTo>
                  <a:pt x="2939627" y="81280"/>
                  <a:pt x="2936435" y="67432"/>
                  <a:pt x="2926080" y="60960"/>
                </a:cubicBezTo>
                <a:cubicBezTo>
                  <a:pt x="2907917" y="49608"/>
                  <a:pt x="2865120" y="40640"/>
                  <a:pt x="2865120" y="40640"/>
                </a:cubicBezTo>
                <a:cubicBezTo>
                  <a:pt x="2844800" y="44027"/>
                  <a:pt x="2817348" y="34974"/>
                  <a:pt x="2804160" y="50800"/>
                </a:cubicBezTo>
                <a:cubicBezTo>
                  <a:pt x="2793105" y="64066"/>
                  <a:pt x="2808257" y="85431"/>
                  <a:pt x="2814320" y="101600"/>
                </a:cubicBezTo>
                <a:cubicBezTo>
                  <a:pt x="2825609" y="131704"/>
                  <a:pt x="2840284" y="135843"/>
                  <a:pt x="2865120" y="152400"/>
                </a:cubicBezTo>
                <a:cubicBezTo>
                  <a:pt x="2919307" y="233680"/>
                  <a:pt x="2848187" y="135467"/>
                  <a:pt x="2915920" y="203200"/>
                </a:cubicBezTo>
                <a:cubicBezTo>
                  <a:pt x="2964994" y="252274"/>
                  <a:pt x="2895060" y="228465"/>
                  <a:pt x="2997200" y="254000"/>
                </a:cubicBezTo>
                <a:cubicBezTo>
                  <a:pt x="3010747" y="257387"/>
                  <a:pt x="3024465" y="260148"/>
                  <a:pt x="3037840" y="264160"/>
                </a:cubicBezTo>
                <a:cubicBezTo>
                  <a:pt x="3058356" y="270315"/>
                  <a:pt x="3098800" y="284480"/>
                  <a:pt x="3098800" y="284480"/>
                </a:cubicBezTo>
                <a:cubicBezTo>
                  <a:pt x="3102187" y="294640"/>
                  <a:pt x="3108960" y="304250"/>
                  <a:pt x="3108960" y="314960"/>
                </a:cubicBezTo>
                <a:cubicBezTo>
                  <a:pt x="3108960" y="338907"/>
                  <a:pt x="3103496" y="362598"/>
                  <a:pt x="3098800" y="386080"/>
                </a:cubicBezTo>
                <a:cubicBezTo>
                  <a:pt x="3096700" y="396582"/>
                  <a:pt x="3095330" y="408197"/>
                  <a:pt x="3088640" y="416560"/>
                </a:cubicBezTo>
                <a:cubicBezTo>
                  <a:pt x="3071076" y="438515"/>
                  <a:pt x="3015827" y="450991"/>
                  <a:pt x="2997200" y="457200"/>
                </a:cubicBezTo>
                <a:lnTo>
                  <a:pt x="2966720" y="467360"/>
                </a:lnTo>
                <a:cubicBezTo>
                  <a:pt x="2956560" y="470747"/>
                  <a:pt x="2946742" y="475420"/>
                  <a:pt x="2936240" y="477520"/>
                </a:cubicBezTo>
                <a:lnTo>
                  <a:pt x="2885440" y="487680"/>
                </a:lnTo>
                <a:cubicBezTo>
                  <a:pt x="2882053" y="497840"/>
                  <a:pt x="2873519" y="507596"/>
                  <a:pt x="2875280" y="518160"/>
                </a:cubicBezTo>
                <a:cubicBezTo>
                  <a:pt x="2877893" y="533837"/>
                  <a:pt x="2917180" y="571491"/>
                  <a:pt x="2926080" y="579120"/>
                </a:cubicBezTo>
                <a:cubicBezTo>
                  <a:pt x="2927593" y="580417"/>
                  <a:pt x="2987890" y="626534"/>
                  <a:pt x="2997200" y="629920"/>
                </a:cubicBezTo>
                <a:cubicBezTo>
                  <a:pt x="3083270" y="661218"/>
                  <a:pt x="3156254" y="654815"/>
                  <a:pt x="3251200" y="660400"/>
                </a:cubicBezTo>
                <a:cubicBezTo>
                  <a:pt x="3263502" y="697306"/>
                  <a:pt x="3261360" y="680170"/>
                  <a:pt x="3261360" y="71120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CBC59-F0A3-4C3E-ABA7-32326821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5548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AFBF-8FD5-4FE0-A69A-E6460398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5801"/>
            <a:ext cx="10018713" cy="312420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plants communicate about irradiance and what is the role of mycorrhizal fungi in this interaction?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1F20C3-406D-46B4-9D5D-167C9BF6F941}"/>
              </a:ext>
            </a:extLst>
          </p:cNvPr>
          <p:cNvGrpSpPr/>
          <p:nvPr/>
        </p:nvGrpSpPr>
        <p:grpSpPr>
          <a:xfrm>
            <a:off x="4917442" y="3429000"/>
            <a:ext cx="1701143" cy="2472352"/>
            <a:chOff x="6095999" y="1140348"/>
            <a:chExt cx="2590800" cy="4396465"/>
          </a:xfrm>
        </p:grpSpPr>
        <p:pic>
          <p:nvPicPr>
            <p:cNvPr id="6" name="Picture 12" descr="Root | ClipArt ETC">
              <a:extLst>
                <a:ext uri="{FF2B5EF4-FFF2-40B4-BE49-F238E27FC236}">
                  <a16:creationId xmlns:a16="http://schemas.microsoft.com/office/drawing/2014/main" id="{27C05777-542C-4EC0-9D9D-6021A04A3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99" b="89988" l="5273" r="92480">
                          <a14:foregroundMark x1="48730" y1="6922" x2="48730" y2="6922"/>
                          <a14:foregroundMark x1="9277" y1="40173" x2="9277" y2="40173"/>
                          <a14:foregroundMark x1="42969" y1="63288" x2="42969" y2="63288"/>
                          <a14:foregroundMark x1="81934" y1="38195" x2="81934" y2="38195"/>
                          <a14:foregroundMark x1="80566" y1="35476" x2="80566" y2="35476"/>
                          <a14:foregroundMark x1="84473" y1="40791" x2="84473" y2="40791"/>
                          <a14:foregroundMark x1="89355" y1="49444" x2="89355" y2="49444"/>
                          <a14:foregroundMark x1="5371" y1="43263" x2="5371" y2="43263"/>
                          <a14:foregroundMark x1="6738" y1="45117" x2="6738" y2="45117"/>
                          <a14:foregroundMark x1="17871" y1="55377" x2="17871" y2="55377"/>
                          <a14:foregroundMark x1="19141" y1="53523" x2="19141" y2="53523"/>
                          <a14:foregroundMark x1="35547" y1="34611" x2="35547" y2="34611"/>
                          <a14:foregroundMark x1="33496" y1="40049" x2="33496" y2="40049"/>
                          <a14:foregroundMark x1="36035" y1="41533" x2="36035" y2="41533"/>
                          <a14:foregroundMark x1="77637" y1="21137" x2="77637" y2="21137"/>
                          <a14:foregroundMark x1="92480" y1="43758" x2="92480" y2="43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31" y="3784214"/>
              <a:ext cx="2218336" cy="1752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7A28A9E3-4782-48D9-98F2-D41B252875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00" b="90000" l="9559" r="89706">
                          <a14:foregroundMark x1="67279" y1="43200" x2="67279" y2="43200"/>
                          <a14:foregroundMark x1="60294" y1="8400" x2="60294" y2="8400"/>
                          <a14:foregroundMark x1="49265" y1="4800" x2="49265" y2="4800"/>
                          <a14:foregroundMark x1="45956" y1="4800" x2="45956" y2="4800"/>
                          <a14:foregroundMark x1="47059" y1="6800" x2="47059" y2="6800"/>
                          <a14:foregroundMark x1="53676" y1="38200" x2="53676" y2="38200"/>
                          <a14:foregroundMark x1="55147" y1="37400" x2="55147" y2="37400"/>
                          <a14:foregroundMark x1="55515" y1="36800" x2="55515" y2="36800"/>
                          <a14:foregroundMark x1="55882" y1="36200" x2="55882" y2="36200"/>
                          <a14:foregroundMark x1="56250" y1="35800" x2="56250" y2="35800"/>
                          <a14:foregroundMark x1="56618" y1="35200" x2="56618" y2="35200"/>
                          <a14:foregroundMark x1="58824" y1="34800" x2="58824" y2="34800"/>
                          <a14:foregroundMark x1="48529" y1="43800" x2="48529" y2="43800"/>
                          <a14:foregroundMark x1="49265" y1="42800" x2="49265" y2="42800"/>
                          <a14:foregroundMark x1="49632" y1="42200" x2="49632" y2="42200"/>
                          <a14:foregroundMark x1="50000" y1="41800" x2="50000" y2="41800"/>
                          <a14:foregroundMark x1="50368" y1="41400" x2="50368" y2="41400"/>
                          <a14:foregroundMark x1="54412" y1="39800" x2="54412" y2="39800"/>
                          <a14:foregroundMark x1="55515" y1="40000" x2="55515" y2="40000"/>
                          <a14:foregroundMark x1="56618" y1="40200" x2="56618" y2="40200"/>
                          <a14:foregroundMark x1="57721" y1="40400" x2="57721" y2="40400"/>
                          <a14:foregroundMark x1="43382" y1="36400" x2="43382" y2="36400"/>
                          <a14:foregroundMark x1="42647" y1="35400" x2="42647" y2="35400"/>
                          <a14:foregroundMark x1="56618" y1="25400" x2="56618" y2="25400"/>
                          <a14:foregroundMark x1="48162" y1="6600" x2="48162" y2="6600"/>
                          <a14:foregroundMark x1="44485" y1="14600" x2="44485" y2="14600"/>
                          <a14:foregroundMark x1="42647" y1="42800" x2="42647" y2="42800"/>
                          <a14:foregroundMark x1="47059" y1="9000" x2="47059" y2="9000"/>
                          <a14:foregroundMark x1="48529" y1="10600" x2="48529" y2="10600"/>
                          <a14:foregroundMark x1="54779" y1="10400" x2="54779" y2="10400"/>
                          <a14:foregroundMark x1="47426" y1="7200" x2="47426" y2="7200"/>
                          <a14:backgroundMark x1="47426" y1="5800" x2="47426" y2="5800"/>
                          <a14:backgroundMark x1="47426" y1="6200" x2="47426" y2="6200"/>
                          <a14:backgroundMark x1="45956" y1="7000" x2="45956" y2="7000"/>
                          <a14:backgroundMark x1="50000" y1="6800" x2="50000" y2="6800"/>
                          <a14:backgroundMark x1="48897" y1="6800" x2="48897" y2="6800"/>
                          <a14:backgroundMark x1="47059" y1="59400" x2="47059" y2="59400"/>
                          <a14:backgroundMark x1="61029" y1="77600" x2="61029" y2="77600"/>
                          <a14:backgroundMark x1="58456" y1="10600" x2="58456" y2="10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64"/>
            <a:stretch/>
          </p:blipFill>
          <p:spPr bwMode="auto">
            <a:xfrm>
              <a:off x="6095999" y="1140348"/>
              <a:ext cx="2590800" cy="289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B8340F-ACF9-421D-9660-C55C415BEA98}"/>
              </a:ext>
            </a:extLst>
          </p:cNvPr>
          <p:cNvGrpSpPr/>
          <p:nvPr/>
        </p:nvGrpSpPr>
        <p:grpSpPr>
          <a:xfrm>
            <a:off x="7346873" y="3429000"/>
            <a:ext cx="1701143" cy="2472352"/>
            <a:chOff x="6095999" y="1140348"/>
            <a:chExt cx="2590800" cy="4396465"/>
          </a:xfrm>
        </p:grpSpPr>
        <p:pic>
          <p:nvPicPr>
            <p:cNvPr id="12" name="Picture 12" descr="Root | ClipArt ETC">
              <a:extLst>
                <a:ext uri="{FF2B5EF4-FFF2-40B4-BE49-F238E27FC236}">
                  <a16:creationId xmlns:a16="http://schemas.microsoft.com/office/drawing/2014/main" id="{5292A685-968E-4635-92CC-4FAD9F3D9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99" b="89988" l="5273" r="92480">
                          <a14:foregroundMark x1="48730" y1="6922" x2="48730" y2="6922"/>
                          <a14:foregroundMark x1="9277" y1="40173" x2="9277" y2="40173"/>
                          <a14:foregroundMark x1="42969" y1="63288" x2="42969" y2="63288"/>
                          <a14:foregroundMark x1="81934" y1="38195" x2="81934" y2="38195"/>
                          <a14:foregroundMark x1="80566" y1="35476" x2="80566" y2="35476"/>
                          <a14:foregroundMark x1="84473" y1="40791" x2="84473" y2="40791"/>
                          <a14:foregroundMark x1="89355" y1="49444" x2="89355" y2="49444"/>
                          <a14:foregroundMark x1="5371" y1="43263" x2="5371" y2="43263"/>
                          <a14:foregroundMark x1="6738" y1="45117" x2="6738" y2="45117"/>
                          <a14:foregroundMark x1="17871" y1="55377" x2="17871" y2="55377"/>
                          <a14:foregroundMark x1="19141" y1="53523" x2="19141" y2="53523"/>
                          <a14:foregroundMark x1="35547" y1="34611" x2="35547" y2="34611"/>
                          <a14:foregroundMark x1="33496" y1="40049" x2="33496" y2="40049"/>
                          <a14:foregroundMark x1="36035" y1="41533" x2="36035" y2="41533"/>
                          <a14:foregroundMark x1="77637" y1="21137" x2="77637" y2="21137"/>
                          <a14:foregroundMark x1="92480" y1="43758" x2="92480" y2="43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31" y="3784214"/>
              <a:ext cx="2218336" cy="1752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B0331496-B5A8-4BE3-BB81-6CD171C1B9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00" b="90000" l="9559" r="89706">
                          <a14:foregroundMark x1="67279" y1="43200" x2="67279" y2="43200"/>
                          <a14:foregroundMark x1="60294" y1="8400" x2="60294" y2="8400"/>
                          <a14:foregroundMark x1="49265" y1="4800" x2="49265" y2="4800"/>
                          <a14:foregroundMark x1="45956" y1="4800" x2="45956" y2="4800"/>
                          <a14:foregroundMark x1="47059" y1="6800" x2="47059" y2="6800"/>
                          <a14:foregroundMark x1="53676" y1="38200" x2="53676" y2="38200"/>
                          <a14:foregroundMark x1="55147" y1="37400" x2="55147" y2="37400"/>
                          <a14:foregroundMark x1="55515" y1="36800" x2="55515" y2="36800"/>
                          <a14:foregroundMark x1="55882" y1="36200" x2="55882" y2="36200"/>
                          <a14:foregroundMark x1="56250" y1="35800" x2="56250" y2="35800"/>
                          <a14:foregroundMark x1="56618" y1="35200" x2="56618" y2="35200"/>
                          <a14:foregroundMark x1="58824" y1="34800" x2="58824" y2="34800"/>
                          <a14:foregroundMark x1="48529" y1="43800" x2="48529" y2="43800"/>
                          <a14:foregroundMark x1="49265" y1="42800" x2="49265" y2="42800"/>
                          <a14:foregroundMark x1="49632" y1="42200" x2="49632" y2="42200"/>
                          <a14:foregroundMark x1="50000" y1="41800" x2="50000" y2="41800"/>
                          <a14:foregroundMark x1="50368" y1="41400" x2="50368" y2="41400"/>
                          <a14:foregroundMark x1="54412" y1="39800" x2="54412" y2="39800"/>
                          <a14:foregroundMark x1="55515" y1="40000" x2="55515" y2="40000"/>
                          <a14:foregroundMark x1="56618" y1="40200" x2="56618" y2="40200"/>
                          <a14:foregroundMark x1="57721" y1="40400" x2="57721" y2="40400"/>
                          <a14:foregroundMark x1="43382" y1="36400" x2="43382" y2="36400"/>
                          <a14:foregroundMark x1="42647" y1="35400" x2="42647" y2="35400"/>
                          <a14:foregroundMark x1="56618" y1="25400" x2="56618" y2="25400"/>
                          <a14:foregroundMark x1="48162" y1="6600" x2="48162" y2="6600"/>
                          <a14:foregroundMark x1="44485" y1="14600" x2="44485" y2="14600"/>
                          <a14:foregroundMark x1="42647" y1="42800" x2="42647" y2="42800"/>
                          <a14:foregroundMark x1="47059" y1="9000" x2="47059" y2="9000"/>
                          <a14:foregroundMark x1="48529" y1="10600" x2="48529" y2="10600"/>
                          <a14:foregroundMark x1="54779" y1="10400" x2="54779" y2="10400"/>
                          <a14:foregroundMark x1="47426" y1="7200" x2="47426" y2="7200"/>
                          <a14:backgroundMark x1="47426" y1="5800" x2="47426" y2="5800"/>
                          <a14:backgroundMark x1="47426" y1="6200" x2="47426" y2="6200"/>
                          <a14:backgroundMark x1="45956" y1="7000" x2="45956" y2="7000"/>
                          <a14:backgroundMark x1="50000" y1="6800" x2="50000" y2="6800"/>
                          <a14:backgroundMark x1="48897" y1="6800" x2="48897" y2="6800"/>
                          <a14:backgroundMark x1="47059" y1="59400" x2="47059" y2="59400"/>
                          <a14:backgroundMark x1="61029" y1="77600" x2="61029" y2="77600"/>
                          <a14:backgroundMark x1="58456" y1="10600" x2="58456" y2="10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64"/>
            <a:stretch/>
          </p:blipFill>
          <p:spPr bwMode="auto">
            <a:xfrm>
              <a:off x="6095999" y="1140348"/>
              <a:ext cx="2590800" cy="289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Tritrophic interactions in plant defense - Wikipedia">
            <a:extLst>
              <a:ext uri="{FF2B5EF4-FFF2-40B4-BE49-F238E27FC236}">
                <a16:creationId xmlns:a16="http://schemas.microsoft.com/office/drawing/2014/main" id="{A1EB7E37-BADE-45C1-B2B7-93D7019C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49495">
            <a:off x="6417341" y="4997653"/>
            <a:ext cx="402487" cy="3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ritrophic interactions in plant defense - Wikipedia">
            <a:extLst>
              <a:ext uri="{FF2B5EF4-FFF2-40B4-BE49-F238E27FC236}">
                <a16:creationId xmlns:a16="http://schemas.microsoft.com/office/drawing/2014/main" id="{3A995E1F-54B8-42A8-B509-42CA251C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4249">
            <a:off x="6822894" y="5137481"/>
            <a:ext cx="402487" cy="3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ritrophic interactions in plant defense - Wikipedia">
            <a:extLst>
              <a:ext uri="{FF2B5EF4-FFF2-40B4-BE49-F238E27FC236}">
                <a16:creationId xmlns:a16="http://schemas.microsoft.com/office/drawing/2014/main" id="{4A047C43-8EDA-49E2-82D2-76131094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74640" flipV="1">
            <a:off x="7184864" y="5125544"/>
            <a:ext cx="402487" cy="25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7F622E4-E856-41AD-82F6-98CBDBD60154}"/>
              </a:ext>
            </a:extLst>
          </p:cNvPr>
          <p:cNvSpPr/>
          <p:nvPr/>
        </p:nvSpPr>
        <p:spPr>
          <a:xfrm>
            <a:off x="5394960" y="5080000"/>
            <a:ext cx="3152758" cy="1087482"/>
          </a:xfrm>
          <a:custGeom>
            <a:avLst/>
            <a:gdLst>
              <a:gd name="connsiteX0" fmla="*/ 436880 w 3152758"/>
              <a:gd name="connsiteY0" fmla="*/ 0 h 1087482"/>
              <a:gd name="connsiteX1" fmla="*/ 386080 w 3152758"/>
              <a:gd name="connsiteY1" fmla="*/ 20320 h 1087482"/>
              <a:gd name="connsiteX2" fmla="*/ 345440 w 3152758"/>
              <a:gd name="connsiteY2" fmla="*/ 30480 h 1087482"/>
              <a:gd name="connsiteX3" fmla="*/ 314960 w 3152758"/>
              <a:gd name="connsiteY3" fmla="*/ 50800 h 1087482"/>
              <a:gd name="connsiteX4" fmla="*/ 294640 w 3152758"/>
              <a:gd name="connsiteY4" fmla="*/ 81280 h 1087482"/>
              <a:gd name="connsiteX5" fmla="*/ 314960 w 3152758"/>
              <a:gd name="connsiteY5" fmla="*/ 121920 h 1087482"/>
              <a:gd name="connsiteX6" fmla="*/ 406400 w 3152758"/>
              <a:gd name="connsiteY6" fmla="*/ 172720 h 1087482"/>
              <a:gd name="connsiteX7" fmla="*/ 436880 w 3152758"/>
              <a:gd name="connsiteY7" fmla="*/ 182880 h 1087482"/>
              <a:gd name="connsiteX8" fmla="*/ 467360 w 3152758"/>
              <a:gd name="connsiteY8" fmla="*/ 193040 h 1087482"/>
              <a:gd name="connsiteX9" fmla="*/ 477520 w 3152758"/>
              <a:gd name="connsiteY9" fmla="*/ 294640 h 1087482"/>
              <a:gd name="connsiteX10" fmla="*/ 436880 w 3152758"/>
              <a:gd name="connsiteY10" fmla="*/ 304800 h 1087482"/>
              <a:gd name="connsiteX11" fmla="*/ 325120 w 3152758"/>
              <a:gd name="connsiteY11" fmla="*/ 294640 h 1087482"/>
              <a:gd name="connsiteX12" fmla="*/ 264160 w 3152758"/>
              <a:gd name="connsiteY12" fmla="*/ 274320 h 1087482"/>
              <a:gd name="connsiteX13" fmla="*/ 223520 w 3152758"/>
              <a:gd name="connsiteY13" fmla="*/ 264160 h 1087482"/>
              <a:gd name="connsiteX14" fmla="*/ 193040 w 3152758"/>
              <a:gd name="connsiteY14" fmla="*/ 233680 h 1087482"/>
              <a:gd name="connsiteX15" fmla="*/ 162560 w 3152758"/>
              <a:gd name="connsiteY15" fmla="*/ 223520 h 1087482"/>
              <a:gd name="connsiteX16" fmla="*/ 132080 w 3152758"/>
              <a:gd name="connsiteY16" fmla="*/ 203200 h 1087482"/>
              <a:gd name="connsiteX17" fmla="*/ 111760 w 3152758"/>
              <a:gd name="connsiteY17" fmla="*/ 172720 h 1087482"/>
              <a:gd name="connsiteX18" fmla="*/ 50800 w 3152758"/>
              <a:gd name="connsiteY18" fmla="*/ 132080 h 1087482"/>
              <a:gd name="connsiteX19" fmla="*/ 10160 w 3152758"/>
              <a:gd name="connsiteY19" fmla="*/ 142240 h 1087482"/>
              <a:gd name="connsiteX20" fmla="*/ 0 w 3152758"/>
              <a:gd name="connsiteY20" fmla="*/ 172720 h 1087482"/>
              <a:gd name="connsiteX21" fmla="*/ 10160 w 3152758"/>
              <a:gd name="connsiteY21" fmla="*/ 254000 h 1087482"/>
              <a:gd name="connsiteX22" fmla="*/ 30480 w 3152758"/>
              <a:gd name="connsiteY22" fmla="*/ 294640 h 1087482"/>
              <a:gd name="connsiteX23" fmla="*/ 71120 w 3152758"/>
              <a:gd name="connsiteY23" fmla="*/ 355600 h 1087482"/>
              <a:gd name="connsiteX24" fmla="*/ 132080 w 3152758"/>
              <a:gd name="connsiteY24" fmla="*/ 406400 h 1087482"/>
              <a:gd name="connsiteX25" fmla="*/ 121920 w 3152758"/>
              <a:gd name="connsiteY25" fmla="*/ 457200 h 1087482"/>
              <a:gd name="connsiteX26" fmla="*/ 121920 w 3152758"/>
              <a:gd name="connsiteY26" fmla="*/ 548640 h 1087482"/>
              <a:gd name="connsiteX27" fmla="*/ 152400 w 3152758"/>
              <a:gd name="connsiteY27" fmla="*/ 579120 h 1087482"/>
              <a:gd name="connsiteX28" fmla="*/ 213360 w 3152758"/>
              <a:gd name="connsiteY28" fmla="*/ 599440 h 1087482"/>
              <a:gd name="connsiteX29" fmla="*/ 396240 w 3152758"/>
              <a:gd name="connsiteY29" fmla="*/ 599440 h 1087482"/>
              <a:gd name="connsiteX30" fmla="*/ 447040 w 3152758"/>
              <a:gd name="connsiteY30" fmla="*/ 660400 h 1087482"/>
              <a:gd name="connsiteX31" fmla="*/ 467360 w 3152758"/>
              <a:gd name="connsiteY31" fmla="*/ 721360 h 1087482"/>
              <a:gd name="connsiteX32" fmla="*/ 477520 w 3152758"/>
              <a:gd name="connsiteY32" fmla="*/ 853440 h 1087482"/>
              <a:gd name="connsiteX33" fmla="*/ 497840 w 3152758"/>
              <a:gd name="connsiteY33" fmla="*/ 914400 h 1087482"/>
              <a:gd name="connsiteX34" fmla="*/ 538480 w 3152758"/>
              <a:gd name="connsiteY34" fmla="*/ 924560 h 1087482"/>
              <a:gd name="connsiteX35" fmla="*/ 579120 w 3152758"/>
              <a:gd name="connsiteY35" fmla="*/ 914400 h 1087482"/>
              <a:gd name="connsiteX36" fmla="*/ 619760 w 3152758"/>
              <a:gd name="connsiteY36" fmla="*/ 843280 h 1087482"/>
              <a:gd name="connsiteX37" fmla="*/ 640080 w 3152758"/>
              <a:gd name="connsiteY37" fmla="*/ 762000 h 1087482"/>
              <a:gd name="connsiteX38" fmla="*/ 701040 w 3152758"/>
              <a:gd name="connsiteY38" fmla="*/ 731520 h 1087482"/>
              <a:gd name="connsiteX39" fmla="*/ 741680 w 3152758"/>
              <a:gd name="connsiteY39" fmla="*/ 741680 h 1087482"/>
              <a:gd name="connsiteX40" fmla="*/ 772160 w 3152758"/>
              <a:gd name="connsiteY40" fmla="*/ 802640 h 1087482"/>
              <a:gd name="connsiteX41" fmla="*/ 802640 w 3152758"/>
              <a:gd name="connsiteY41" fmla="*/ 843280 h 1087482"/>
              <a:gd name="connsiteX42" fmla="*/ 822960 w 3152758"/>
              <a:gd name="connsiteY42" fmla="*/ 873760 h 1087482"/>
              <a:gd name="connsiteX43" fmla="*/ 853440 w 3152758"/>
              <a:gd name="connsiteY43" fmla="*/ 894080 h 1087482"/>
              <a:gd name="connsiteX44" fmla="*/ 944880 w 3152758"/>
              <a:gd name="connsiteY44" fmla="*/ 914400 h 1087482"/>
              <a:gd name="connsiteX45" fmla="*/ 955040 w 3152758"/>
              <a:gd name="connsiteY45" fmla="*/ 883920 h 1087482"/>
              <a:gd name="connsiteX46" fmla="*/ 975360 w 3152758"/>
              <a:gd name="connsiteY46" fmla="*/ 853440 h 1087482"/>
              <a:gd name="connsiteX47" fmla="*/ 985520 w 3152758"/>
              <a:gd name="connsiteY47" fmla="*/ 822960 h 1087482"/>
              <a:gd name="connsiteX48" fmla="*/ 1046480 w 3152758"/>
              <a:gd name="connsiteY48" fmla="*/ 772160 h 1087482"/>
              <a:gd name="connsiteX49" fmla="*/ 1076960 w 3152758"/>
              <a:gd name="connsiteY49" fmla="*/ 762000 h 1087482"/>
              <a:gd name="connsiteX50" fmla="*/ 1127760 w 3152758"/>
              <a:gd name="connsiteY50" fmla="*/ 772160 h 1087482"/>
              <a:gd name="connsiteX51" fmla="*/ 1168400 w 3152758"/>
              <a:gd name="connsiteY51" fmla="*/ 843280 h 1087482"/>
              <a:gd name="connsiteX52" fmla="*/ 1188720 w 3152758"/>
              <a:gd name="connsiteY52" fmla="*/ 873760 h 1087482"/>
              <a:gd name="connsiteX53" fmla="*/ 1209040 w 3152758"/>
              <a:gd name="connsiteY53" fmla="*/ 934720 h 1087482"/>
              <a:gd name="connsiteX54" fmla="*/ 1239520 w 3152758"/>
              <a:gd name="connsiteY54" fmla="*/ 975360 h 1087482"/>
              <a:gd name="connsiteX55" fmla="*/ 1270000 w 3152758"/>
              <a:gd name="connsiteY55" fmla="*/ 1036320 h 1087482"/>
              <a:gd name="connsiteX56" fmla="*/ 1300480 w 3152758"/>
              <a:gd name="connsiteY56" fmla="*/ 1056640 h 1087482"/>
              <a:gd name="connsiteX57" fmla="*/ 1371600 w 3152758"/>
              <a:gd name="connsiteY57" fmla="*/ 1036320 h 1087482"/>
              <a:gd name="connsiteX58" fmla="*/ 1422400 w 3152758"/>
              <a:gd name="connsiteY58" fmla="*/ 924560 h 1087482"/>
              <a:gd name="connsiteX59" fmla="*/ 1432560 w 3152758"/>
              <a:gd name="connsiteY59" fmla="*/ 873760 h 1087482"/>
              <a:gd name="connsiteX60" fmla="*/ 1402080 w 3152758"/>
              <a:gd name="connsiteY60" fmla="*/ 680720 h 1087482"/>
              <a:gd name="connsiteX61" fmla="*/ 1371600 w 3152758"/>
              <a:gd name="connsiteY61" fmla="*/ 660400 h 1087482"/>
              <a:gd name="connsiteX62" fmla="*/ 1280160 w 3152758"/>
              <a:gd name="connsiteY62" fmla="*/ 670560 h 1087482"/>
              <a:gd name="connsiteX63" fmla="*/ 1239520 w 3152758"/>
              <a:gd name="connsiteY63" fmla="*/ 731520 h 1087482"/>
              <a:gd name="connsiteX64" fmla="*/ 1219200 w 3152758"/>
              <a:gd name="connsiteY64" fmla="*/ 762000 h 1087482"/>
              <a:gd name="connsiteX65" fmla="*/ 1229360 w 3152758"/>
              <a:gd name="connsiteY65" fmla="*/ 863600 h 1087482"/>
              <a:gd name="connsiteX66" fmla="*/ 1259840 w 3152758"/>
              <a:gd name="connsiteY66" fmla="*/ 883920 h 1087482"/>
              <a:gd name="connsiteX67" fmla="*/ 1320800 w 3152758"/>
              <a:gd name="connsiteY67" fmla="*/ 904240 h 1087482"/>
              <a:gd name="connsiteX68" fmla="*/ 1463040 w 3152758"/>
              <a:gd name="connsiteY68" fmla="*/ 894080 h 1087482"/>
              <a:gd name="connsiteX69" fmla="*/ 1493520 w 3152758"/>
              <a:gd name="connsiteY69" fmla="*/ 883920 h 1087482"/>
              <a:gd name="connsiteX70" fmla="*/ 1554480 w 3152758"/>
              <a:gd name="connsiteY70" fmla="*/ 843280 h 1087482"/>
              <a:gd name="connsiteX71" fmla="*/ 1574800 w 3152758"/>
              <a:gd name="connsiteY71" fmla="*/ 812800 h 1087482"/>
              <a:gd name="connsiteX72" fmla="*/ 1635760 w 3152758"/>
              <a:gd name="connsiteY72" fmla="*/ 853440 h 1087482"/>
              <a:gd name="connsiteX73" fmla="*/ 1645920 w 3152758"/>
              <a:gd name="connsiteY73" fmla="*/ 1066800 h 1087482"/>
              <a:gd name="connsiteX74" fmla="*/ 1676400 w 3152758"/>
              <a:gd name="connsiteY74" fmla="*/ 1087120 h 1087482"/>
              <a:gd name="connsiteX75" fmla="*/ 1737360 w 3152758"/>
              <a:gd name="connsiteY75" fmla="*/ 1076960 h 1087482"/>
              <a:gd name="connsiteX76" fmla="*/ 1828800 w 3152758"/>
              <a:gd name="connsiteY76" fmla="*/ 975360 h 1087482"/>
              <a:gd name="connsiteX77" fmla="*/ 1859280 w 3152758"/>
              <a:gd name="connsiteY77" fmla="*/ 944880 h 1087482"/>
              <a:gd name="connsiteX78" fmla="*/ 1899920 w 3152758"/>
              <a:gd name="connsiteY78" fmla="*/ 883920 h 1087482"/>
              <a:gd name="connsiteX79" fmla="*/ 1960880 w 3152758"/>
              <a:gd name="connsiteY79" fmla="*/ 833120 h 1087482"/>
              <a:gd name="connsiteX80" fmla="*/ 2042160 w 3152758"/>
              <a:gd name="connsiteY80" fmla="*/ 843280 h 1087482"/>
              <a:gd name="connsiteX81" fmla="*/ 2072640 w 3152758"/>
              <a:gd name="connsiteY81" fmla="*/ 853440 h 1087482"/>
              <a:gd name="connsiteX82" fmla="*/ 2092960 w 3152758"/>
              <a:gd name="connsiteY82" fmla="*/ 883920 h 1087482"/>
              <a:gd name="connsiteX83" fmla="*/ 2184400 w 3152758"/>
              <a:gd name="connsiteY83" fmla="*/ 944880 h 1087482"/>
              <a:gd name="connsiteX84" fmla="*/ 2214880 w 3152758"/>
              <a:gd name="connsiteY84" fmla="*/ 965200 h 1087482"/>
              <a:gd name="connsiteX85" fmla="*/ 2306320 w 3152758"/>
              <a:gd name="connsiteY85" fmla="*/ 985520 h 1087482"/>
              <a:gd name="connsiteX86" fmla="*/ 2387600 w 3152758"/>
              <a:gd name="connsiteY86" fmla="*/ 975360 h 1087482"/>
              <a:gd name="connsiteX87" fmla="*/ 2448560 w 3152758"/>
              <a:gd name="connsiteY87" fmla="*/ 934720 h 1087482"/>
              <a:gd name="connsiteX88" fmla="*/ 2448560 w 3152758"/>
              <a:gd name="connsiteY88" fmla="*/ 772160 h 1087482"/>
              <a:gd name="connsiteX89" fmla="*/ 2428240 w 3152758"/>
              <a:gd name="connsiteY89" fmla="*/ 741680 h 1087482"/>
              <a:gd name="connsiteX90" fmla="*/ 2397760 w 3152758"/>
              <a:gd name="connsiteY90" fmla="*/ 680720 h 1087482"/>
              <a:gd name="connsiteX91" fmla="*/ 2407920 w 3152758"/>
              <a:gd name="connsiteY91" fmla="*/ 650240 h 1087482"/>
              <a:gd name="connsiteX92" fmla="*/ 2468880 w 3152758"/>
              <a:gd name="connsiteY92" fmla="*/ 619760 h 1087482"/>
              <a:gd name="connsiteX93" fmla="*/ 2570480 w 3152758"/>
              <a:gd name="connsiteY93" fmla="*/ 650240 h 1087482"/>
              <a:gd name="connsiteX94" fmla="*/ 2590800 w 3152758"/>
              <a:gd name="connsiteY94" fmla="*/ 680720 h 1087482"/>
              <a:gd name="connsiteX95" fmla="*/ 2631440 w 3152758"/>
              <a:gd name="connsiteY95" fmla="*/ 782320 h 1087482"/>
              <a:gd name="connsiteX96" fmla="*/ 2641600 w 3152758"/>
              <a:gd name="connsiteY96" fmla="*/ 812800 h 1087482"/>
              <a:gd name="connsiteX97" fmla="*/ 2661920 w 3152758"/>
              <a:gd name="connsiteY97" fmla="*/ 894080 h 1087482"/>
              <a:gd name="connsiteX98" fmla="*/ 2722880 w 3152758"/>
              <a:gd name="connsiteY98" fmla="*/ 924560 h 1087482"/>
              <a:gd name="connsiteX99" fmla="*/ 2753360 w 3152758"/>
              <a:gd name="connsiteY99" fmla="*/ 914400 h 1087482"/>
              <a:gd name="connsiteX100" fmla="*/ 2814320 w 3152758"/>
              <a:gd name="connsiteY100" fmla="*/ 812800 h 1087482"/>
              <a:gd name="connsiteX101" fmla="*/ 2834640 w 3152758"/>
              <a:gd name="connsiteY101" fmla="*/ 731520 h 1087482"/>
              <a:gd name="connsiteX102" fmla="*/ 2773680 w 3152758"/>
              <a:gd name="connsiteY102" fmla="*/ 609600 h 1087482"/>
              <a:gd name="connsiteX103" fmla="*/ 2722880 w 3152758"/>
              <a:gd name="connsiteY103" fmla="*/ 548640 h 1087482"/>
              <a:gd name="connsiteX104" fmla="*/ 2702560 w 3152758"/>
              <a:gd name="connsiteY104" fmla="*/ 518160 h 1087482"/>
              <a:gd name="connsiteX105" fmla="*/ 2743200 w 3152758"/>
              <a:gd name="connsiteY105" fmla="*/ 467360 h 1087482"/>
              <a:gd name="connsiteX106" fmla="*/ 2783840 w 3152758"/>
              <a:gd name="connsiteY106" fmla="*/ 457200 h 1087482"/>
              <a:gd name="connsiteX107" fmla="*/ 2926080 w 3152758"/>
              <a:gd name="connsiteY107" fmla="*/ 436880 h 1087482"/>
              <a:gd name="connsiteX108" fmla="*/ 3007360 w 3152758"/>
              <a:gd name="connsiteY108" fmla="*/ 426720 h 1087482"/>
              <a:gd name="connsiteX109" fmla="*/ 3037840 w 3152758"/>
              <a:gd name="connsiteY109" fmla="*/ 406400 h 1087482"/>
              <a:gd name="connsiteX110" fmla="*/ 3048000 w 3152758"/>
              <a:gd name="connsiteY110" fmla="*/ 375920 h 1087482"/>
              <a:gd name="connsiteX111" fmla="*/ 3007360 w 3152758"/>
              <a:gd name="connsiteY111" fmla="*/ 193040 h 1087482"/>
              <a:gd name="connsiteX112" fmla="*/ 2946400 w 3152758"/>
              <a:gd name="connsiteY112" fmla="*/ 152400 h 1087482"/>
              <a:gd name="connsiteX113" fmla="*/ 2915920 w 3152758"/>
              <a:gd name="connsiteY113" fmla="*/ 132080 h 1087482"/>
              <a:gd name="connsiteX114" fmla="*/ 2854960 w 3152758"/>
              <a:gd name="connsiteY114" fmla="*/ 111760 h 1087482"/>
              <a:gd name="connsiteX115" fmla="*/ 2824480 w 3152758"/>
              <a:gd name="connsiteY115" fmla="*/ 91440 h 1087482"/>
              <a:gd name="connsiteX116" fmla="*/ 2946400 w 3152758"/>
              <a:gd name="connsiteY116" fmla="*/ 111760 h 1087482"/>
              <a:gd name="connsiteX117" fmla="*/ 2976880 w 3152758"/>
              <a:gd name="connsiteY117" fmla="*/ 132080 h 1087482"/>
              <a:gd name="connsiteX118" fmla="*/ 3068320 w 3152758"/>
              <a:gd name="connsiteY118" fmla="*/ 213360 h 1087482"/>
              <a:gd name="connsiteX119" fmla="*/ 3139440 w 3152758"/>
              <a:gd name="connsiteY119" fmla="*/ 233680 h 1087482"/>
              <a:gd name="connsiteX120" fmla="*/ 3149600 w 3152758"/>
              <a:gd name="connsiteY120" fmla="*/ 375920 h 108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152758" h="1087482">
                <a:moveTo>
                  <a:pt x="436880" y="0"/>
                </a:moveTo>
                <a:cubicBezTo>
                  <a:pt x="419947" y="6773"/>
                  <a:pt x="403382" y="14553"/>
                  <a:pt x="386080" y="20320"/>
                </a:cubicBezTo>
                <a:cubicBezTo>
                  <a:pt x="372833" y="24736"/>
                  <a:pt x="358275" y="24979"/>
                  <a:pt x="345440" y="30480"/>
                </a:cubicBezTo>
                <a:cubicBezTo>
                  <a:pt x="334217" y="35290"/>
                  <a:pt x="325120" y="44027"/>
                  <a:pt x="314960" y="50800"/>
                </a:cubicBezTo>
                <a:cubicBezTo>
                  <a:pt x="308187" y="60960"/>
                  <a:pt x="294640" y="69069"/>
                  <a:pt x="294640" y="81280"/>
                </a:cubicBezTo>
                <a:cubicBezTo>
                  <a:pt x="294640" y="96426"/>
                  <a:pt x="306157" y="109595"/>
                  <a:pt x="314960" y="121920"/>
                </a:cubicBezTo>
                <a:cubicBezTo>
                  <a:pt x="343476" y="161842"/>
                  <a:pt x="357314" y="156358"/>
                  <a:pt x="406400" y="172720"/>
                </a:cubicBezTo>
                <a:lnTo>
                  <a:pt x="436880" y="182880"/>
                </a:lnTo>
                <a:lnTo>
                  <a:pt x="467360" y="193040"/>
                </a:lnTo>
                <a:cubicBezTo>
                  <a:pt x="490405" y="227608"/>
                  <a:pt x="510113" y="242491"/>
                  <a:pt x="477520" y="294640"/>
                </a:cubicBezTo>
                <a:cubicBezTo>
                  <a:pt x="470119" y="306481"/>
                  <a:pt x="450427" y="301413"/>
                  <a:pt x="436880" y="304800"/>
                </a:cubicBezTo>
                <a:cubicBezTo>
                  <a:pt x="399627" y="301413"/>
                  <a:pt x="361958" y="301141"/>
                  <a:pt x="325120" y="294640"/>
                </a:cubicBezTo>
                <a:cubicBezTo>
                  <a:pt x="304027" y="290918"/>
                  <a:pt x="284940" y="279515"/>
                  <a:pt x="264160" y="274320"/>
                </a:cubicBezTo>
                <a:lnTo>
                  <a:pt x="223520" y="264160"/>
                </a:lnTo>
                <a:cubicBezTo>
                  <a:pt x="213360" y="254000"/>
                  <a:pt x="204995" y="241650"/>
                  <a:pt x="193040" y="233680"/>
                </a:cubicBezTo>
                <a:cubicBezTo>
                  <a:pt x="184129" y="227739"/>
                  <a:pt x="172139" y="228309"/>
                  <a:pt x="162560" y="223520"/>
                </a:cubicBezTo>
                <a:cubicBezTo>
                  <a:pt x="151638" y="218059"/>
                  <a:pt x="142240" y="209973"/>
                  <a:pt x="132080" y="203200"/>
                </a:cubicBezTo>
                <a:cubicBezTo>
                  <a:pt x="125307" y="193040"/>
                  <a:pt x="120950" y="180761"/>
                  <a:pt x="111760" y="172720"/>
                </a:cubicBezTo>
                <a:cubicBezTo>
                  <a:pt x="93381" y="156638"/>
                  <a:pt x="50800" y="132080"/>
                  <a:pt x="50800" y="132080"/>
                </a:cubicBezTo>
                <a:cubicBezTo>
                  <a:pt x="37253" y="135467"/>
                  <a:pt x="21064" y="133517"/>
                  <a:pt x="10160" y="142240"/>
                </a:cubicBezTo>
                <a:cubicBezTo>
                  <a:pt x="1797" y="148930"/>
                  <a:pt x="0" y="162010"/>
                  <a:pt x="0" y="172720"/>
                </a:cubicBezTo>
                <a:cubicBezTo>
                  <a:pt x="0" y="200024"/>
                  <a:pt x="3538" y="227511"/>
                  <a:pt x="10160" y="254000"/>
                </a:cubicBezTo>
                <a:cubicBezTo>
                  <a:pt x="13833" y="268693"/>
                  <a:pt x="22688" y="281653"/>
                  <a:pt x="30480" y="294640"/>
                </a:cubicBezTo>
                <a:cubicBezTo>
                  <a:pt x="43045" y="315581"/>
                  <a:pt x="50800" y="342053"/>
                  <a:pt x="71120" y="355600"/>
                </a:cubicBezTo>
                <a:cubicBezTo>
                  <a:pt x="113555" y="383890"/>
                  <a:pt x="92966" y="367286"/>
                  <a:pt x="132080" y="406400"/>
                </a:cubicBezTo>
                <a:cubicBezTo>
                  <a:pt x="128693" y="423333"/>
                  <a:pt x="126108" y="440447"/>
                  <a:pt x="121920" y="457200"/>
                </a:cubicBezTo>
                <a:cubicBezTo>
                  <a:pt x="111632" y="498353"/>
                  <a:pt x="97715" y="494179"/>
                  <a:pt x="121920" y="548640"/>
                </a:cubicBezTo>
                <a:cubicBezTo>
                  <a:pt x="127756" y="561770"/>
                  <a:pt x="139840" y="572142"/>
                  <a:pt x="152400" y="579120"/>
                </a:cubicBezTo>
                <a:cubicBezTo>
                  <a:pt x="171124" y="589522"/>
                  <a:pt x="213360" y="599440"/>
                  <a:pt x="213360" y="599440"/>
                </a:cubicBezTo>
                <a:cubicBezTo>
                  <a:pt x="282050" y="589627"/>
                  <a:pt x="322271" y="578306"/>
                  <a:pt x="396240" y="599440"/>
                </a:cubicBezTo>
                <a:cubicBezTo>
                  <a:pt x="408421" y="602920"/>
                  <a:pt x="441639" y="648248"/>
                  <a:pt x="447040" y="660400"/>
                </a:cubicBezTo>
                <a:cubicBezTo>
                  <a:pt x="455739" y="679973"/>
                  <a:pt x="467360" y="721360"/>
                  <a:pt x="467360" y="721360"/>
                </a:cubicBezTo>
                <a:cubicBezTo>
                  <a:pt x="470747" y="765387"/>
                  <a:pt x="470633" y="809824"/>
                  <a:pt x="477520" y="853440"/>
                </a:cubicBezTo>
                <a:cubicBezTo>
                  <a:pt x="480861" y="874597"/>
                  <a:pt x="477060" y="909205"/>
                  <a:pt x="497840" y="914400"/>
                </a:cubicBezTo>
                <a:lnTo>
                  <a:pt x="538480" y="924560"/>
                </a:lnTo>
                <a:cubicBezTo>
                  <a:pt x="552027" y="921173"/>
                  <a:pt x="567502" y="922146"/>
                  <a:pt x="579120" y="914400"/>
                </a:cubicBezTo>
                <a:cubicBezTo>
                  <a:pt x="589890" y="907220"/>
                  <a:pt x="616244" y="850311"/>
                  <a:pt x="619760" y="843280"/>
                </a:cubicBezTo>
                <a:cubicBezTo>
                  <a:pt x="620266" y="840750"/>
                  <a:pt x="631749" y="772414"/>
                  <a:pt x="640080" y="762000"/>
                </a:cubicBezTo>
                <a:cubicBezTo>
                  <a:pt x="654404" y="744095"/>
                  <a:pt x="680961" y="738213"/>
                  <a:pt x="701040" y="731520"/>
                </a:cubicBezTo>
                <a:cubicBezTo>
                  <a:pt x="714587" y="734907"/>
                  <a:pt x="730062" y="733934"/>
                  <a:pt x="741680" y="741680"/>
                </a:cubicBezTo>
                <a:cubicBezTo>
                  <a:pt x="766187" y="758018"/>
                  <a:pt x="759677" y="780795"/>
                  <a:pt x="772160" y="802640"/>
                </a:cubicBezTo>
                <a:cubicBezTo>
                  <a:pt x="780561" y="817342"/>
                  <a:pt x="792798" y="829501"/>
                  <a:pt x="802640" y="843280"/>
                </a:cubicBezTo>
                <a:cubicBezTo>
                  <a:pt x="809737" y="853216"/>
                  <a:pt x="814326" y="865126"/>
                  <a:pt x="822960" y="873760"/>
                </a:cubicBezTo>
                <a:cubicBezTo>
                  <a:pt x="831594" y="882394"/>
                  <a:pt x="843280" y="887307"/>
                  <a:pt x="853440" y="894080"/>
                </a:cubicBezTo>
                <a:cubicBezTo>
                  <a:pt x="879467" y="933121"/>
                  <a:pt x="876531" y="948575"/>
                  <a:pt x="944880" y="914400"/>
                </a:cubicBezTo>
                <a:cubicBezTo>
                  <a:pt x="954459" y="909611"/>
                  <a:pt x="950251" y="893499"/>
                  <a:pt x="955040" y="883920"/>
                </a:cubicBezTo>
                <a:cubicBezTo>
                  <a:pt x="960501" y="872998"/>
                  <a:pt x="969899" y="864362"/>
                  <a:pt x="975360" y="853440"/>
                </a:cubicBezTo>
                <a:cubicBezTo>
                  <a:pt x="980149" y="843861"/>
                  <a:pt x="979579" y="831871"/>
                  <a:pt x="985520" y="822960"/>
                </a:cubicBezTo>
                <a:cubicBezTo>
                  <a:pt x="996755" y="806108"/>
                  <a:pt x="1027738" y="781531"/>
                  <a:pt x="1046480" y="772160"/>
                </a:cubicBezTo>
                <a:cubicBezTo>
                  <a:pt x="1056059" y="767371"/>
                  <a:pt x="1066800" y="765387"/>
                  <a:pt x="1076960" y="762000"/>
                </a:cubicBezTo>
                <a:cubicBezTo>
                  <a:pt x="1093893" y="765387"/>
                  <a:pt x="1112767" y="763592"/>
                  <a:pt x="1127760" y="772160"/>
                </a:cubicBezTo>
                <a:cubicBezTo>
                  <a:pt x="1138261" y="778161"/>
                  <a:pt x="1165218" y="837712"/>
                  <a:pt x="1168400" y="843280"/>
                </a:cubicBezTo>
                <a:cubicBezTo>
                  <a:pt x="1174458" y="853882"/>
                  <a:pt x="1183761" y="862602"/>
                  <a:pt x="1188720" y="873760"/>
                </a:cubicBezTo>
                <a:cubicBezTo>
                  <a:pt x="1197419" y="893333"/>
                  <a:pt x="1196189" y="917585"/>
                  <a:pt x="1209040" y="934720"/>
                </a:cubicBezTo>
                <a:lnTo>
                  <a:pt x="1239520" y="975360"/>
                </a:lnTo>
                <a:cubicBezTo>
                  <a:pt x="1247783" y="1000150"/>
                  <a:pt x="1250305" y="1016625"/>
                  <a:pt x="1270000" y="1036320"/>
                </a:cubicBezTo>
                <a:cubicBezTo>
                  <a:pt x="1278634" y="1044954"/>
                  <a:pt x="1290320" y="1049867"/>
                  <a:pt x="1300480" y="1056640"/>
                </a:cubicBezTo>
                <a:cubicBezTo>
                  <a:pt x="1324187" y="1049867"/>
                  <a:pt x="1353357" y="1052905"/>
                  <a:pt x="1371600" y="1036320"/>
                </a:cubicBezTo>
                <a:cubicBezTo>
                  <a:pt x="1382933" y="1026017"/>
                  <a:pt x="1414716" y="955296"/>
                  <a:pt x="1422400" y="924560"/>
                </a:cubicBezTo>
                <a:cubicBezTo>
                  <a:pt x="1426588" y="907807"/>
                  <a:pt x="1429173" y="890693"/>
                  <a:pt x="1432560" y="873760"/>
                </a:cubicBezTo>
                <a:cubicBezTo>
                  <a:pt x="1429113" y="818614"/>
                  <a:pt x="1450835" y="729475"/>
                  <a:pt x="1402080" y="680720"/>
                </a:cubicBezTo>
                <a:cubicBezTo>
                  <a:pt x="1393446" y="672086"/>
                  <a:pt x="1381760" y="667173"/>
                  <a:pt x="1371600" y="660400"/>
                </a:cubicBezTo>
                <a:cubicBezTo>
                  <a:pt x="1341120" y="663787"/>
                  <a:pt x="1309254" y="660862"/>
                  <a:pt x="1280160" y="670560"/>
                </a:cubicBezTo>
                <a:cubicBezTo>
                  <a:pt x="1245492" y="682116"/>
                  <a:pt x="1251701" y="707159"/>
                  <a:pt x="1239520" y="731520"/>
                </a:cubicBezTo>
                <a:cubicBezTo>
                  <a:pt x="1234059" y="742442"/>
                  <a:pt x="1225973" y="751840"/>
                  <a:pt x="1219200" y="762000"/>
                </a:cubicBezTo>
                <a:cubicBezTo>
                  <a:pt x="1222587" y="795867"/>
                  <a:pt x="1218597" y="831311"/>
                  <a:pt x="1229360" y="863600"/>
                </a:cubicBezTo>
                <a:cubicBezTo>
                  <a:pt x="1233221" y="875184"/>
                  <a:pt x="1248682" y="878961"/>
                  <a:pt x="1259840" y="883920"/>
                </a:cubicBezTo>
                <a:cubicBezTo>
                  <a:pt x="1279413" y="892619"/>
                  <a:pt x="1320800" y="904240"/>
                  <a:pt x="1320800" y="904240"/>
                </a:cubicBezTo>
                <a:cubicBezTo>
                  <a:pt x="1368213" y="900853"/>
                  <a:pt x="1415831" y="899634"/>
                  <a:pt x="1463040" y="894080"/>
                </a:cubicBezTo>
                <a:cubicBezTo>
                  <a:pt x="1473676" y="892829"/>
                  <a:pt x="1484158" y="889121"/>
                  <a:pt x="1493520" y="883920"/>
                </a:cubicBezTo>
                <a:cubicBezTo>
                  <a:pt x="1514868" y="872060"/>
                  <a:pt x="1554480" y="843280"/>
                  <a:pt x="1554480" y="843280"/>
                </a:cubicBezTo>
                <a:cubicBezTo>
                  <a:pt x="1561253" y="833120"/>
                  <a:pt x="1563059" y="816155"/>
                  <a:pt x="1574800" y="812800"/>
                </a:cubicBezTo>
                <a:cubicBezTo>
                  <a:pt x="1627040" y="797874"/>
                  <a:pt x="1625759" y="823437"/>
                  <a:pt x="1635760" y="853440"/>
                </a:cubicBezTo>
                <a:cubicBezTo>
                  <a:pt x="1639147" y="924560"/>
                  <a:pt x="1633720" y="996652"/>
                  <a:pt x="1645920" y="1066800"/>
                </a:cubicBezTo>
                <a:cubicBezTo>
                  <a:pt x="1648012" y="1078830"/>
                  <a:pt x="1664264" y="1085772"/>
                  <a:pt x="1676400" y="1087120"/>
                </a:cubicBezTo>
                <a:cubicBezTo>
                  <a:pt x="1696874" y="1089395"/>
                  <a:pt x="1717040" y="1080347"/>
                  <a:pt x="1737360" y="1076960"/>
                </a:cubicBezTo>
                <a:cubicBezTo>
                  <a:pt x="1820640" y="1021440"/>
                  <a:pt x="1692227" y="1111933"/>
                  <a:pt x="1828800" y="975360"/>
                </a:cubicBezTo>
                <a:cubicBezTo>
                  <a:pt x="1838960" y="965200"/>
                  <a:pt x="1850459" y="956222"/>
                  <a:pt x="1859280" y="944880"/>
                </a:cubicBezTo>
                <a:cubicBezTo>
                  <a:pt x="1874273" y="925603"/>
                  <a:pt x="1882651" y="901189"/>
                  <a:pt x="1899920" y="883920"/>
                </a:cubicBezTo>
                <a:cubicBezTo>
                  <a:pt x="1939034" y="844806"/>
                  <a:pt x="1918445" y="861410"/>
                  <a:pt x="1960880" y="833120"/>
                </a:cubicBezTo>
                <a:cubicBezTo>
                  <a:pt x="1987973" y="836507"/>
                  <a:pt x="2015296" y="838396"/>
                  <a:pt x="2042160" y="843280"/>
                </a:cubicBezTo>
                <a:cubicBezTo>
                  <a:pt x="2052697" y="845196"/>
                  <a:pt x="2064277" y="846750"/>
                  <a:pt x="2072640" y="853440"/>
                </a:cubicBezTo>
                <a:cubicBezTo>
                  <a:pt x="2082175" y="861068"/>
                  <a:pt x="2083770" y="875879"/>
                  <a:pt x="2092960" y="883920"/>
                </a:cubicBezTo>
                <a:lnTo>
                  <a:pt x="2184400" y="944880"/>
                </a:lnTo>
                <a:cubicBezTo>
                  <a:pt x="2194560" y="951653"/>
                  <a:pt x="2202906" y="962805"/>
                  <a:pt x="2214880" y="965200"/>
                </a:cubicBezTo>
                <a:cubicBezTo>
                  <a:pt x="2279372" y="978098"/>
                  <a:pt x="2248927" y="971172"/>
                  <a:pt x="2306320" y="985520"/>
                </a:cubicBezTo>
                <a:cubicBezTo>
                  <a:pt x="2333413" y="982133"/>
                  <a:pt x="2361887" y="984543"/>
                  <a:pt x="2387600" y="975360"/>
                </a:cubicBezTo>
                <a:cubicBezTo>
                  <a:pt x="2410599" y="967146"/>
                  <a:pt x="2448560" y="934720"/>
                  <a:pt x="2448560" y="934720"/>
                </a:cubicBezTo>
                <a:cubicBezTo>
                  <a:pt x="2465596" y="866575"/>
                  <a:pt x="2468684" y="872779"/>
                  <a:pt x="2448560" y="772160"/>
                </a:cubicBezTo>
                <a:cubicBezTo>
                  <a:pt x="2446165" y="760186"/>
                  <a:pt x="2433701" y="752602"/>
                  <a:pt x="2428240" y="741680"/>
                </a:cubicBezTo>
                <a:cubicBezTo>
                  <a:pt x="2386176" y="657552"/>
                  <a:pt x="2455994" y="768071"/>
                  <a:pt x="2397760" y="680720"/>
                </a:cubicBezTo>
                <a:cubicBezTo>
                  <a:pt x="2401147" y="670560"/>
                  <a:pt x="2401230" y="658603"/>
                  <a:pt x="2407920" y="650240"/>
                </a:cubicBezTo>
                <a:cubicBezTo>
                  <a:pt x="2422244" y="632335"/>
                  <a:pt x="2448801" y="626453"/>
                  <a:pt x="2468880" y="619760"/>
                </a:cubicBezTo>
                <a:cubicBezTo>
                  <a:pt x="2513645" y="626155"/>
                  <a:pt x="2539677" y="619437"/>
                  <a:pt x="2570480" y="650240"/>
                </a:cubicBezTo>
                <a:cubicBezTo>
                  <a:pt x="2579114" y="658874"/>
                  <a:pt x="2584742" y="670118"/>
                  <a:pt x="2590800" y="680720"/>
                </a:cubicBezTo>
                <a:cubicBezTo>
                  <a:pt x="2614719" y="722579"/>
                  <a:pt x="2614787" y="732362"/>
                  <a:pt x="2631440" y="782320"/>
                </a:cubicBezTo>
                <a:cubicBezTo>
                  <a:pt x="2634827" y="792480"/>
                  <a:pt x="2639500" y="802298"/>
                  <a:pt x="2641600" y="812800"/>
                </a:cubicBezTo>
                <a:cubicBezTo>
                  <a:pt x="2642106" y="815330"/>
                  <a:pt x="2653589" y="883666"/>
                  <a:pt x="2661920" y="894080"/>
                </a:cubicBezTo>
                <a:cubicBezTo>
                  <a:pt x="2676244" y="911985"/>
                  <a:pt x="2702801" y="917867"/>
                  <a:pt x="2722880" y="924560"/>
                </a:cubicBezTo>
                <a:cubicBezTo>
                  <a:pt x="2733040" y="921173"/>
                  <a:pt x="2745787" y="921973"/>
                  <a:pt x="2753360" y="914400"/>
                </a:cubicBezTo>
                <a:cubicBezTo>
                  <a:pt x="2764953" y="902807"/>
                  <a:pt x="2806303" y="836852"/>
                  <a:pt x="2814320" y="812800"/>
                </a:cubicBezTo>
                <a:cubicBezTo>
                  <a:pt x="2823151" y="786306"/>
                  <a:pt x="2834640" y="731520"/>
                  <a:pt x="2834640" y="731520"/>
                </a:cubicBezTo>
                <a:cubicBezTo>
                  <a:pt x="2769877" y="537232"/>
                  <a:pt x="2840178" y="702697"/>
                  <a:pt x="2773680" y="609600"/>
                </a:cubicBezTo>
                <a:cubicBezTo>
                  <a:pt x="2726806" y="543976"/>
                  <a:pt x="2782968" y="588699"/>
                  <a:pt x="2722880" y="548640"/>
                </a:cubicBezTo>
                <a:cubicBezTo>
                  <a:pt x="2716107" y="538480"/>
                  <a:pt x="2704567" y="530205"/>
                  <a:pt x="2702560" y="518160"/>
                </a:cubicBezTo>
                <a:cubicBezTo>
                  <a:pt x="2698231" y="492186"/>
                  <a:pt x="2724732" y="475275"/>
                  <a:pt x="2743200" y="467360"/>
                </a:cubicBezTo>
                <a:cubicBezTo>
                  <a:pt x="2756035" y="461859"/>
                  <a:pt x="2770209" y="460229"/>
                  <a:pt x="2783840" y="457200"/>
                </a:cubicBezTo>
                <a:cubicBezTo>
                  <a:pt x="2851349" y="442198"/>
                  <a:pt x="2841209" y="446865"/>
                  <a:pt x="2926080" y="436880"/>
                </a:cubicBezTo>
                <a:lnTo>
                  <a:pt x="3007360" y="426720"/>
                </a:lnTo>
                <a:cubicBezTo>
                  <a:pt x="3017520" y="419947"/>
                  <a:pt x="3030212" y="415935"/>
                  <a:pt x="3037840" y="406400"/>
                </a:cubicBezTo>
                <a:cubicBezTo>
                  <a:pt x="3044530" y="398037"/>
                  <a:pt x="3048000" y="386630"/>
                  <a:pt x="3048000" y="375920"/>
                </a:cubicBezTo>
                <a:cubicBezTo>
                  <a:pt x="3048000" y="270177"/>
                  <a:pt x="3070704" y="242307"/>
                  <a:pt x="3007360" y="193040"/>
                </a:cubicBezTo>
                <a:cubicBezTo>
                  <a:pt x="2988083" y="178047"/>
                  <a:pt x="2966720" y="165947"/>
                  <a:pt x="2946400" y="152400"/>
                </a:cubicBezTo>
                <a:cubicBezTo>
                  <a:pt x="2936240" y="145627"/>
                  <a:pt x="2927504" y="135941"/>
                  <a:pt x="2915920" y="132080"/>
                </a:cubicBezTo>
                <a:cubicBezTo>
                  <a:pt x="2895600" y="125307"/>
                  <a:pt x="2872782" y="123641"/>
                  <a:pt x="2854960" y="111760"/>
                </a:cubicBezTo>
                <a:cubicBezTo>
                  <a:pt x="2844800" y="104987"/>
                  <a:pt x="2812506" y="93835"/>
                  <a:pt x="2824480" y="91440"/>
                </a:cubicBezTo>
                <a:cubicBezTo>
                  <a:pt x="2850907" y="86155"/>
                  <a:pt x="2914409" y="103762"/>
                  <a:pt x="2946400" y="111760"/>
                </a:cubicBezTo>
                <a:cubicBezTo>
                  <a:pt x="2956560" y="118533"/>
                  <a:pt x="2967754" y="123968"/>
                  <a:pt x="2976880" y="132080"/>
                </a:cubicBezTo>
                <a:cubicBezTo>
                  <a:pt x="3011500" y="162854"/>
                  <a:pt x="3028791" y="193595"/>
                  <a:pt x="3068320" y="213360"/>
                </a:cubicBezTo>
                <a:cubicBezTo>
                  <a:pt x="3082896" y="220648"/>
                  <a:pt x="3126419" y="230425"/>
                  <a:pt x="3139440" y="233680"/>
                </a:cubicBezTo>
                <a:cubicBezTo>
                  <a:pt x="3161381" y="299502"/>
                  <a:pt x="3149600" y="253450"/>
                  <a:pt x="3149600" y="3759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Tritrophic interactions in plant defense - Wikipedia">
            <a:extLst>
              <a:ext uri="{FF2B5EF4-FFF2-40B4-BE49-F238E27FC236}">
                <a16:creationId xmlns:a16="http://schemas.microsoft.com/office/drawing/2014/main" id="{BD3FAAA6-F351-43B8-A3D1-733CF4393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49495">
            <a:off x="6915436" y="5917121"/>
            <a:ext cx="402487" cy="3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Tritrophic interactions in plant defense - Wikipedia">
            <a:extLst>
              <a:ext uri="{FF2B5EF4-FFF2-40B4-BE49-F238E27FC236}">
                <a16:creationId xmlns:a16="http://schemas.microsoft.com/office/drawing/2014/main" id="{E1113CA3-F41A-4FC3-96F0-4D749DF62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53469">
            <a:off x="6331013" y="5707169"/>
            <a:ext cx="402487" cy="3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ritrophic interactions in plant defense - Wikipedia">
            <a:extLst>
              <a:ext uri="{FF2B5EF4-FFF2-40B4-BE49-F238E27FC236}">
                <a16:creationId xmlns:a16="http://schemas.microsoft.com/office/drawing/2014/main" id="{0AE37F9E-F162-45F9-952B-D971CD33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9756">
            <a:off x="5948016" y="5786197"/>
            <a:ext cx="402487" cy="3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Tritrophic interactions in plant defense - Wikipedia">
            <a:extLst>
              <a:ext uri="{FF2B5EF4-FFF2-40B4-BE49-F238E27FC236}">
                <a16:creationId xmlns:a16="http://schemas.microsoft.com/office/drawing/2014/main" id="{DE396080-6E69-4537-BF15-A5534AAF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233">
            <a:off x="7371827" y="5728480"/>
            <a:ext cx="402487" cy="3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06C4F8C4-C581-4F2C-A5DE-D51F5CC46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1707" y="344849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6901B4-1E7C-4E8A-98CD-71679EF2D410}"/>
              </a:ext>
            </a:extLst>
          </p:cNvPr>
          <p:cNvSpPr txBox="1"/>
          <p:nvPr/>
        </p:nvSpPr>
        <p:spPr>
          <a:xfrm>
            <a:off x="150812" y="6068427"/>
            <a:ext cx="443738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8897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4C23-FFF7-4986-AE29-41ABEEA8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36" y="0"/>
            <a:ext cx="4525964" cy="86677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323D3-D47E-43B9-84F2-8F14CA359B73}"/>
              </a:ext>
            </a:extLst>
          </p:cNvPr>
          <p:cNvSpPr txBox="1"/>
          <p:nvPr/>
        </p:nvSpPr>
        <p:spPr>
          <a:xfrm>
            <a:off x="1411550" y="1219200"/>
            <a:ext cx="2787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 plants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Mycorrhizal fungi (AMF) (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Rhizophagus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intraradaces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shade crossed with 3 barrier treatments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D878-D344-4BD3-B9E2-2030A07C0C5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2" t="21914" r="14418" b="9628"/>
          <a:stretch/>
        </p:blipFill>
        <p:spPr bwMode="auto">
          <a:xfrm>
            <a:off x="4314825" y="1219200"/>
            <a:ext cx="7620000" cy="5390226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45932-36DF-4BE4-A03E-AC824E8D72A4}"/>
              </a:ext>
            </a:extLst>
          </p:cNvPr>
          <p:cNvSpPr txBox="1"/>
          <p:nvPr/>
        </p:nvSpPr>
        <p:spPr>
          <a:xfrm>
            <a:off x="150812" y="6068427"/>
            <a:ext cx="443738" cy="7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30824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547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Berlin Sans FB Demi</vt:lpstr>
      <vt:lpstr>Corbel</vt:lpstr>
      <vt:lpstr>Times New Roman</vt:lpstr>
      <vt:lpstr>Parallax</vt:lpstr>
      <vt:lpstr>What else do plants talk about?</vt:lpstr>
      <vt:lpstr>PowerPoint Presentation</vt:lpstr>
      <vt:lpstr>Contents</vt:lpstr>
      <vt:lpstr>Why is it important to understand plant interactions? </vt:lpstr>
      <vt:lpstr>What do plants talk about and how? </vt:lpstr>
      <vt:lpstr>Within plant irradiance signalling</vt:lpstr>
      <vt:lpstr>Within plant irradiance signalling</vt:lpstr>
      <vt:lpstr>Research question:</vt:lpstr>
      <vt:lpstr>Experimental design</vt:lpstr>
      <vt:lpstr>PowerPoint Presentation</vt:lpstr>
      <vt:lpstr>Data collection</vt:lpstr>
      <vt:lpstr>PowerPoint Presentation</vt:lpstr>
      <vt:lpstr>PowerPoint Presentation</vt:lpstr>
      <vt:lpstr>PowerPoint Presentation</vt:lpstr>
      <vt:lpstr>Other results</vt:lpstr>
      <vt:lpstr>PowerPoint Presentation</vt:lpstr>
      <vt:lpstr>Conclusion.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else do plants talk about?</dc:title>
  <dc:creator>Andrew Rowley</dc:creator>
  <cp:lastModifiedBy>Andrew Rowley</cp:lastModifiedBy>
  <cp:revision>32</cp:revision>
  <dcterms:created xsi:type="dcterms:W3CDTF">2020-04-16T09:52:11Z</dcterms:created>
  <dcterms:modified xsi:type="dcterms:W3CDTF">2020-04-20T08:31:14Z</dcterms:modified>
</cp:coreProperties>
</file>