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4" r:id="rId13"/>
    <p:sldId id="270" r:id="rId14"/>
    <p:sldId id="272" r:id="rId15"/>
    <p:sldId id="273" r:id="rId16"/>
    <p:sldId id="274" r:id="rId17"/>
    <p:sldId id="275" r:id="rId18"/>
    <p:sldId id="276" r:id="rId19"/>
    <p:sldId id="283" r:id="rId20"/>
    <p:sldId id="277" r:id="rId21"/>
    <p:sldId id="278" r:id="rId22"/>
    <p:sldId id="280" r:id="rId23"/>
    <p:sldId id="279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49CB5B-22EB-4EB1-B3AD-512E23C6AF5D}" v="229" dt="2023-09-26T15:07:43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Naik" userId="aa043055d7d5c764" providerId="LiveId" clId="{C049CB5B-22EB-4EB1-B3AD-512E23C6AF5D}"/>
    <pc:docChg chg="undo custSel addSld delSld modSld sldOrd">
      <pc:chgData name="Hemanth Naik" userId="aa043055d7d5c764" providerId="LiveId" clId="{C049CB5B-22EB-4EB1-B3AD-512E23C6AF5D}" dt="2023-09-26T15:07:43.314" v="2907" actId="14100"/>
      <pc:docMkLst>
        <pc:docMk/>
      </pc:docMkLst>
      <pc:sldChg chg="addSp delSp modSp mod setBg">
        <pc:chgData name="Hemanth Naik" userId="aa043055d7d5c764" providerId="LiveId" clId="{C049CB5B-22EB-4EB1-B3AD-512E23C6AF5D}" dt="2023-09-26T11:21:39.659" v="2357" actId="121"/>
        <pc:sldMkLst>
          <pc:docMk/>
          <pc:sldMk cId="636954875" sldId="256"/>
        </pc:sldMkLst>
        <pc:spChg chg="mod">
          <ac:chgData name="Hemanth Naik" userId="aa043055d7d5c764" providerId="LiveId" clId="{C049CB5B-22EB-4EB1-B3AD-512E23C6AF5D}" dt="2023-09-26T11:11:16.206" v="2100" actId="14100"/>
          <ac:spMkLst>
            <pc:docMk/>
            <pc:sldMk cId="636954875" sldId="256"/>
            <ac:spMk id="2" creationId="{EB7DAEFB-EBDD-D91D-2AAA-82DFE0A16101}"/>
          </ac:spMkLst>
        </pc:spChg>
        <pc:spChg chg="mod">
          <ac:chgData name="Hemanth Naik" userId="aa043055d7d5c764" providerId="LiveId" clId="{C049CB5B-22EB-4EB1-B3AD-512E23C6AF5D}" dt="2023-09-26T11:17:05.859" v="2299" actId="1076"/>
          <ac:spMkLst>
            <pc:docMk/>
            <pc:sldMk cId="636954875" sldId="256"/>
            <ac:spMk id="3" creationId="{AB645F52-A270-845A-D7C7-E541C28B5545}"/>
          </ac:spMkLst>
        </pc:spChg>
        <pc:spChg chg="del mod">
          <ac:chgData name="Hemanth Naik" userId="aa043055d7d5c764" providerId="LiveId" clId="{C049CB5B-22EB-4EB1-B3AD-512E23C6AF5D}" dt="2023-09-26T11:10:01.826" v="2097" actId="478"/>
          <ac:spMkLst>
            <pc:docMk/>
            <pc:sldMk cId="636954875" sldId="256"/>
            <ac:spMk id="5" creationId="{116F7CB9-388E-6D73-73B1-FAAD69839AB4}"/>
          </ac:spMkLst>
        </pc:spChg>
        <pc:spChg chg="mod">
          <ac:chgData name="Hemanth Naik" userId="aa043055d7d5c764" providerId="LiveId" clId="{C049CB5B-22EB-4EB1-B3AD-512E23C6AF5D}" dt="2023-09-26T11:11:26.790" v="2116" actId="1036"/>
          <ac:spMkLst>
            <pc:docMk/>
            <pc:sldMk cId="636954875" sldId="256"/>
            <ac:spMk id="6" creationId="{E2987CD0-D342-15BC-CDDD-754795F9F73D}"/>
          </ac:spMkLst>
        </pc:spChg>
        <pc:spChg chg="del mod">
          <ac:chgData name="Hemanth Naik" userId="aa043055d7d5c764" providerId="LiveId" clId="{C049CB5B-22EB-4EB1-B3AD-512E23C6AF5D}" dt="2023-09-26T11:17:28.107" v="2302" actId="478"/>
          <ac:spMkLst>
            <pc:docMk/>
            <pc:sldMk cId="636954875" sldId="256"/>
            <ac:spMk id="8" creationId="{3DFF12F1-0097-DF88-1B81-97E9CB3ED6B9}"/>
          </ac:spMkLst>
        </pc:spChg>
        <pc:spChg chg="del mod">
          <ac:chgData name="Hemanth Naik" userId="aa043055d7d5c764" providerId="LiveId" clId="{C049CB5B-22EB-4EB1-B3AD-512E23C6AF5D}" dt="2023-09-26T11:16:31.274" v="2213" actId="478"/>
          <ac:spMkLst>
            <pc:docMk/>
            <pc:sldMk cId="636954875" sldId="256"/>
            <ac:spMk id="9" creationId="{03566381-BC27-D2EE-E955-D4BD1809DA62}"/>
          </ac:spMkLst>
        </pc:spChg>
        <pc:spChg chg="add mod">
          <ac:chgData name="Hemanth Naik" userId="aa043055d7d5c764" providerId="LiveId" clId="{C049CB5B-22EB-4EB1-B3AD-512E23C6AF5D}" dt="2023-09-26T11:21:39.659" v="2357" actId="121"/>
          <ac:spMkLst>
            <pc:docMk/>
            <pc:sldMk cId="636954875" sldId="256"/>
            <ac:spMk id="10" creationId="{7B364FE7-55C3-2801-DE47-142B5DCBEF38}"/>
          </ac:spMkLst>
        </pc:spChg>
        <pc:picChg chg="mod">
          <ac:chgData name="Hemanth Naik" userId="aa043055d7d5c764" providerId="LiveId" clId="{C049CB5B-22EB-4EB1-B3AD-512E23C6AF5D}" dt="2023-09-26T11:11:16.206" v="2100" actId="14100"/>
          <ac:picMkLst>
            <pc:docMk/>
            <pc:sldMk cId="636954875" sldId="256"/>
            <ac:picMk id="4" creationId="{4D13A456-B0D6-CBFA-16E4-B14A3C9E03CA}"/>
          </ac:picMkLst>
        </pc:picChg>
        <pc:picChg chg="mod">
          <ac:chgData name="Hemanth Naik" userId="aa043055d7d5c764" providerId="LiveId" clId="{C049CB5B-22EB-4EB1-B3AD-512E23C6AF5D}" dt="2023-09-26T11:11:16.206" v="2100" actId="14100"/>
          <ac:picMkLst>
            <pc:docMk/>
            <pc:sldMk cId="636954875" sldId="256"/>
            <ac:picMk id="7" creationId="{81FFC73E-33E2-8841-7384-D4636A0DC1E6}"/>
          </ac:picMkLst>
        </pc:picChg>
      </pc:sldChg>
      <pc:sldChg chg="addSp delSp modSp mod">
        <pc:chgData name="Hemanth Naik" userId="aa043055d7d5c764" providerId="LiveId" clId="{C049CB5B-22EB-4EB1-B3AD-512E23C6AF5D}" dt="2023-09-26T11:22:39.534" v="2365" actId="478"/>
        <pc:sldMkLst>
          <pc:docMk/>
          <pc:sldMk cId="1116312463" sldId="258"/>
        </pc:sldMkLst>
        <pc:spChg chg="mod">
          <ac:chgData name="Hemanth Naik" userId="aa043055d7d5c764" providerId="LiveId" clId="{C049CB5B-22EB-4EB1-B3AD-512E23C6AF5D}" dt="2023-09-26T06:02:25.178" v="221" actId="20577"/>
          <ac:spMkLst>
            <pc:docMk/>
            <pc:sldMk cId="1116312463" sldId="258"/>
            <ac:spMk id="2" creationId="{CE762E5E-C84D-07F5-855E-097C891FA210}"/>
          </ac:spMkLst>
        </pc:spChg>
        <pc:spChg chg="mod">
          <ac:chgData name="Hemanth Naik" userId="aa043055d7d5c764" providerId="LiveId" clId="{C049CB5B-22EB-4EB1-B3AD-512E23C6AF5D}" dt="2023-09-26T10:00:00.971" v="1241" actId="1076"/>
          <ac:spMkLst>
            <pc:docMk/>
            <pc:sldMk cId="1116312463" sldId="258"/>
            <ac:spMk id="3" creationId="{E7AEA00C-2FA9-4425-CEFD-BECF8C842F10}"/>
          </ac:spMkLst>
        </pc:spChg>
        <pc:spChg chg="del mod">
          <ac:chgData name="Hemanth Naik" userId="aa043055d7d5c764" providerId="LiveId" clId="{C049CB5B-22EB-4EB1-B3AD-512E23C6AF5D}" dt="2023-09-26T11:22:39.534" v="2365" actId="478"/>
          <ac:spMkLst>
            <pc:docMk/>
            <pc:sldMk cId="1116312463" sldId="258"/>
            <ac:spMk id="5" creationId="{FD98365B-FC59-78A3-7994-EAF5BEC0DC09}"/>
          </ac:spMkLst>
        </pc:spChg>
        <pc:spChg chg="add mod">
          <ac:chgData name="Hemanth Naik" userId="aa043055d7d5c764" providerId="LiveId" clId="{C049CB5B-22EB-4EB1-B3AD-512E23C6AF5D}" dt="2023-09-26T11:22:22.737" v="2363" actId="121"/>
          <ac:spMkLst>
            <pc:docMk/>
            <pc:sldMk cId="1116312463" sldId="258"/>
            <ac:spMk id="6" creationId="{BD06EA9A-8D1B-6C21-D999-B32AF606E306}"/>
          </ac:spMkLst>
        </pc:spChg>
        <pc:picChg chg="add mod">
          <ac:chgData name="Hemanth Naik" userId="aa043055d7d5c764" providerId="LiveId" clId="{C049CB5B-22EB-4EB1-B3AD-512E23C6AF5D}" dt="2023-09-26T10:00:45.990" v="1246" actId="1076"/>
          <ac:picMkLst>
            <pc:docMk/>
            <pc:sldMk cId="1116312463" sldId="258"/>
            <ac:picMk id="1026" creationId="{286AB400-9637-11D7-E867-F19520C27448}"/>
          </ac:picMkLst>
        </pc:picChg>
        <pc:picChg chg="add del">
          <ac:chgData name="Hemanth Naik" userId="aa043055d7d5c764" providerId="LiveId" clId="{C049CB5B-22EB-4EB1-B3AD-512E23C6AF5D}" dt="2023-09-26T05:55:57.381" v="130" actId="478"/>
          <ac:picMkLst>
            <pc:docMk/>
            <pc:sldMk cId="1116312463" sldId="258"/>
            <ac:picMk id="1026" creationId="{5247BF01-D6DD-C0C9-4883-B902639389E7}"/>
          </ac:picMkLst>
        </pc:picChg>
      </pc:sldChg>
      <pc:sldChg chg="addSp delSp modSp mod">
        <pc:chgData name="Hemanth Naik" userId="aa043055d7d5c764" providerId="LiveId" clId="{C049CB5B-22EB-4EB1-B3AD-512E23C6AF5D}" dt="2023-09-26T11:23:27.479" v="2373" actId="478"/>
        <pc:sldMkLst>
          <pc:docMk/>
          <pc:sldMk cId="1541518971" sldId="259"/>
        </pc:sldMkLst>
        <pc:spChg chg="mod">
          <ac:chgData name="Hemanth Naik" userId="aa043055d7d5c764" providerId="LiveId" clId="{C049CB5B-22EB-4EB1-B3AD-512E23C6AF5D}" dt="2023-09-26T10:01:31.387" v="1250" actId="255"/>
          <ac:spMkLst>
            <pc:docMk/>
            <pc:sldMk cId="1541518971" sldId="259"/>
            <ac:spMk id="4" creationId="{3BB0956F-59C2-C08F-D700-CD08CBA30C14}"/>
          </ac:spMkLst>
        </pc:spChg>
        <pc:spChg chg="del mod">
          <ac:chgData name="Hemanth Naik" userId="aa043055d7d5c764" providerId="LiveId" clId="{C049CB5B-22EB-4EB1-B3AD-512E23C6AF5D}" dt="2023-09-26T11:23:27.479" v="2373" actId="478"/>
          <ac:spMkLst>
            <pc:docMk/>
            <pc:sldMk cId="1541518971" sldId="259"/>
            <ac:spMk id="7" creationId="{0F463A5E-5AAB-EFFD-D595-79DEF472AD2D}"/>
          </ac:spMkLst>
        </pc:spChg>
        <pc:spChg chg="add mod">
          <ac:chgData name="Hemanth Naik" userId="aa043055d7d5c764" providerId="LiveId" clId="{C049CB5B-22EB-4EB1-B3AD-512E23C6AF5D}" dt="2023-09-26T11:23:11.173" v="2371" actId="121"/>
          <ac:spMkLst>
            <pc:docMk/>
            <pc:sldMk cId="1541518971" sldId="259"/>
            <ac:spMk id="8" creationId="{75153CAA-C7B0-1A15-3724-8D2C593E49EC}"/>
          </ac:spMkLst>
        </pc:spChg>
      </pc:sldChg>
      <pc:sldChg chg="addSp delSp modSp mod">
        <pc:chgData name="Hemanth Naik" userId="aa043055d7d5c764" providerId="LiveId" clId="{C049CB5B-22EB-4EB1-B3AD-512E23C6AF5D}" dt="2023-09-26T11:24:29.917" v="2381" actId="478"/>
        <pc:sldMkLst>
          <pc:docMk/>
          <pc:sldMk cId="2794175521" sldId="260"/>
        </pc:sldMkLst>
        <pc:spChg chg="mod">
          <ac:chgData name="Hemanth Naik" userId="aa043055d7d5c764" providerId="LiveId" clId="{C049CB5B-22EB-4EB1-B3AD-512E23C6AF5D}" dt="2023-09-26T10:01:48.111" v="1252" actId="207"/>
          <ac:spMkLst>
            <pc:docMk/>
            <pc:sldMk cId="2794175521" sldId="260"/>
            <ac:spMk id="3" creationId="{8127D971-4433-A8C0-358C-1A60C1D6FFE5}"/>
          </ac:spMkLst>
        </pc:spChg>
        <pc:spChg chg="del mod">
          <ac:chgData name="Hemanth Naik" userId="aa043055d7d5c764" providerId="LiveId" clId="{C049CB5B-22EB-4EB1-B3AD-512E23C6AF5D}" dt="2023-09-26T11:24:29.917" v="2381" actId="478"/>
          <ac:spMkLst>
            <pc:docMk/>
            <pc:sldMk cId="2794175521" sldId="260"/>
            <ac:spMk id="6" creationId="{4D5EBF25-3BF3-0C44-2B32-D477C4BD5F19}"/>
          </ac:spMkLst>
        </pc:spChg>
        <pc:spChg chg="add mod">
          <ac:chgData name="Hemanth Naik" userId="aa043055d7d5c764" providerId="LiveId" clId="{C049CB5B-22EB-4EB1-B3AD-512E23C6AF5D}" dt="2023-09-26T11:24:13.726" v="2379" actId="121"/>
          <ac:spMkLst>
            <pc:docMk/>
            <pc:sldMk cId="2794175521" sldId="260"/>
            <ac:spMk id="7" creationId="{B068F8F2-36AE-27F4-C773-5B4EB3398800}"/>
          </ac:spMkLst>
        </pc:spChg>
      </pc:sldChg>
      <pc:sldChg chg="addSp delSp modSp mod">
        <pc:chgData name="Hemanth Naik" userId="aa043055d7d5c764" providerId="LiveId" clId="{C049CB5B-22EB-4EB1-B3AD-512E23C6AF5D}" dt="2023-09-26T11:47:35.464" v="2574" actId="113"/>
        <pc:sldMkLst>
          <pc:docMk/>
          <pc:sldMk cId="1412445537" sldId="261"/>
        </pc:sldMkLst>
        <pc:spChg chg="del mod">
          <ac:chgData name="Hemanth Naik" userId="aa043055d7d5c764" providerId="LiveId" clId="{C049CB5B-22EB-4EB1-B3AD-512E23C6AF5D}" dt="2023-09-26T11:24:39.889" v="2383" actId="478"/>
          <ac:spMkLst>
            <pc:docMk/>
            <pc:sldMk cId="1412445537" sldId="261"/>
            <ac:spMk id="4" creationId="{A6BACA55-A8D8-A7C1-B8EF-BB058DA280E0}"/>
          </ac:spMkLst>
        </pc:spChg>
        <pc:spChg chg="add mod">
          <ac:chgData name="Hemanth Naik" userId="aa043055d7d5c764" providerId="LiveId" clId="{C049CB5B-22EB-4EB1-B3AD-512E23C6AF5D}" dt="2023-09-26T11:47:35.464" v="2574" actId="113"/>
          <ac:spMkLst>
            <pc:docMk/>
            <pc:sldMk cId="1412445537" sldId="261"/>
            <ac:spMk id="6" creationId="{6DDA85F3-40FF-06EE-E484-A5D4E3A18047}"/>
          </ac:spMkLst>
        </pc:spChg>
      </pc:sldChg>
      <pc:sldChg chg="addSp delSp modSp mod">
        <pc:chgData name="Hemanth Naik" userId="aa043055d7d5c764" providerId="LiveId" clId="{C049CB5B-22EB-4EB1-B3AD-512E23C6AF5D}" dt="2023-09-26T11:26:50.561" v="2399" actId="1076"/>
        <pc:sldMkLst>
          <pc:docMk/>
          <pc:sldMk cId="1692052262" sldId="262"/>
        </pc:sldMkLst>
        <pc:spChg chg="mod">
          <ac:chgData name="Hemanth Naik" userId="aa043055d7d5c764" providerId="LiveId" clId="{C049CB5B-22EB-4EB1-B3AD-512E23C6AF5D}" dt="2023-09-26T10:10:05.319" v="1542" actId="14100"/>
          <ac:spMkLst>
            <pc:docMk/>
            <pc:sldMk cId="1692052262" sldId="262"/>
            <ac:spMk id="3" creationId="{56A49F4F-4800-6DBF-268C-D59E95E51C4A}"/>
          </ac:spMkLst>
        </pc:spChg>
        <pc:spChg chg="add del">
          <ac:chgData name="Hemanth Naik" userId="aa043055d7d5c764" providerId="LiveId" clId="{C049CB5B-22EB-4EB1-B3AD-512E23C6AF5D}" dt="2023-09-26T10:09:56.430" v="1539"/>
          <ac:spMkLst>
            <pc:docMk/>
            <pc:sldMk cId="1692052262" sldId="262"/>
            <ac:spMk id="4" creationId="{8812AE49-D6DD-AF32-FD8E-BEB9F4ECA9A4}"/>
          </ac:spMkLst>
        </pc:spChg>
        <pc:spChg chg="del mod">
          <ac:chgData name="Hemanth Naik" userId="aa043055d7d5c764" providerId="LiveId" clId="{C049CB5B-22EB-4EB1-B3AD-512E23C6AF5D}" dt="2023-09-26T11:26:25.135" v="2398" actId="478"/>
          <ac:spMkLst>
            <pc:docMk/>
            <pc:sldMk cId="1692052262" sldId="262"/>
            <ac:spMk id="6" creationId="{834FF266-E95B-F6A7-D515-E84087EAFBC1}"/>
          </ac:spMkLst>
        </pc:spChg>
        <pc:spChg chg="add mod">
          <ac:chgData name="Hemanth Naik" userId="aa043055d7d5c764" providerId="LiveId" clId="{C049CB5B-22EB-4EB1-B3AD-512E23C6AF5D}" dt="2023-09-26T11:26:50.561" v="2399" actId="1076"/>
          <ac:spMkLst>
            <pc:docMk/>
            <pc:sldMk cId="1692052262" sldId="262"/>
            <ac:spMk id="7" creationId="{1B2451E9-E6A0-6046-92F7-3B64A8C1AA98}"/>
          </ac:spMkLst>
        </pc:spChg>
        <pc:picChg chg="add mod">
          <ac:chgData name="Hemanth Naik" userId="aa043055d7d5c764" providerId="LiveId" clId="{C049CB5B-22EB-4EB1-B3AD-512E23C6AF5D}" dt="2023-09-26T10:10:59.433" v="1546" actId="1076"/>
          <ac:picMkLst>
            <pc:docMk/>
            <pc:sldMk cId="1692052262" sldId="262"/>
            <ac:picMk id="5" creationId="{BA3F9AA6-F89E-2210-7339-A8A166310931}"/>
          </ac:picMkLst>
        </pc:picChg>
      </pc:sldChg>
      <pc:sldChg chg="addSp delSp modSp mod ord">
        <pc:chgData name="Hemanth Naik" userId="aa043055d7d5c764" providerId="LiveId" clId="{C049CB5B-22EB-4EB1-B3AD-512E23C6AF5D}" dt="2023-09-26T11:27:48.746" v="2408" actId="478"/>
        <pc:sldMkLst>
          <pc:docMk/>
          <pc:sldMk cId="3554615682" sldId="263"/>
        </pc:sldMkLst>
        <pc:spChg chg="mod">
          <ac:chgData name="Hemanth Naik" userId="aa043055d7d5c764" providerId="LiveId" clId="{C049CB5B-22EB-4EB1-B3AD-512E23C6AF5D}" dt="2023-09-26T10:13:01.112" v="1752" actId="1076"/>
          <ac:spMkLst>
            <pc:docMk/>
            <pc:sldMk cId="3554615682" sldId="263"/>
            <ac:spMk id="2" creationId="{F9E9102F-8465-89D3-AD7C-DC363C4EB79F}"/>
          </ac:spMkLst>
        </pc:spChg>
        <pc:spChg chg="mod">
          <ac:chgData name="Hemanth Naik" userId="aa043055d7d5c764" providerId="LiveId" clId="{C049CB5B-22EB-4EB1-B3AD-512E23C6AF5D}" dt="2023-09-26T10:12:47.214" v="1751" actId="14100"/>
          <ac:spMkLst>
            <pc:docMk/>
            <pc:sldMk cId="3554615682" sldId="263"/>
            <ac:spMk id="3" creationId="{0F99BC74-CD82-E30B-275D-B23942F62FE9}"/>
          </ac:spMkLst>
        </pc:spChg>
        <pc:spChg chg="del mod">
          <ac:chgData name="Hemanth Naik" userId="aa043055d7d5c764" providerId="LiveId" clId="{C049CB5B-22EB-4EB1-B3AD-512E23C6AF5D}" dt="2023-09-26T11:27:48.746" v="2408" actId="478"/>
          <ac:spMkLst>
            <pc:docMk/>
            <pc:sldMk cId="3554615682" sldId="263"/>
            <ac:spMk id="5" creationId="{C1F6C2B1-D568-7CC7-3D26-A9788B0E918A}"/>
          </ac:spMkLst>
        </pc:spChg>
        <pc:spChg chg="add mod">
          <ac:chgData name="Hemanth Naik" userId="aa043055d7d5c764" providerId="LiveId" clId="{C049CB5B-22EB-4EB1-B3AD-512E23C6AF5D}" dt="2023-09-26T11:27:30.614" v="2406" actId="207"/>
          <ac:spMkLst>
            <pc:docMk/>
            <pc:sldMk cId="3554615682" sldId="263"/>
            <ac:spMk id="6" creationId="{9072BF11-EE76-0D4D-3C73-C4F74F5EDFCB}"/>
          </ac:spMkLst>
        </pc:spChg>
        <pc:picChg chg="add mod">
          <ac:chgData name="Hemanth Naik" userId="aa043055d7d5c764" providerId="LiveId" clId="{C049CB5B-22EB-4EB1-B3AD-512E23C6AF5D}" dt="2023-09-26T10:14:55.498" v="1760" actId="1035"/>
          <ac:picMkLst>
            <pc:docMk/>
            <pc:sldMk cId="3554615682" sldId="263"/>
            <ac:picMk id="3074" creationId="{20D48054-51A9-908C-6CD3-3C56463F03F7}"/>
          </ac:picMkLst>
        </pc:picChg>
      </pc:sldChg>
      <pc:sldChg chg="addSp delSp modSp mod">
        <pc:chgData name="Hemanth Naik" userId="aa043055d7d5c764" providerId="LiveId" clId="{C049CB5B-22EB-4EB1-B3AD-512E23C6AF5D}" dt="2023-09-26T14:54:10.580" v="2689" actId="207"/>
        <pc:sldMkLst>
          <pc:docMk/>
          <pc:sldMk cId="98895085" sldId="264"/>
        </pc:sldMkLst>
        <pc:spChg chg="mod">
          <ac:chgData name="Hemanth Naik" userId="aa043055d7d5c764" providerId="LiveId" clId="{C049CB5B-22EB-4EB1-B3AD-512E23C6AF5D}" dt="2023-09-26T10:16:16.513" v="1763" actId="2711"/>
          <ac:spMkLst>
            <pc:docMk/>
            <pc:sldMk cId="98895085" sldId="264"/>
            <ac:spMk id="2" creationId="{ED0453A5-2605-2CF5-386E-C9AD3054641D}"/>
          </ac:spMkLst>
        </pc:spChg>
        <pc:spChg chg="mod">
          <ac:chgData name="Hemanth Naik" userId="aa043055d7d5c764" providerId="LiveId" clId="{C049CB5B-22EB-4EB1-B3AD-512E23C6AF5D}" dt="2023-09-26T14:54:10.580" v="2689" actId="207"/>
          <ac:spMkLst>
            <pc:docMk/>
            <pc:sldMk cId="98895085" sldId="264"/>
            <ac:spMk id="3" creationId="{8D3B3D48-B84D-8513-3120-549F6D1FCE65}"/>
          </ac:spMkLst>
        </pc:spChg>
        <pc:spChg chg="del mod">
          <ac:chgData name="Hemanth Naik" userId="aa043055d7d5c764" providerId="LiveId" clId="{C049CB5B-22EB-4EB1-B3AD-512E23C6AF5D}" dt="2023-09-26T14:53:33.389" v="2683" actId="21"/>
          <ac:spMkLst>
            <pc:docMk/>
            <pc:sldMk cId="98895085" sldId="264"/>
            <ac:spMk id="4" creationId="{19DFA2C4-F194-090B-94D6-CBC52588FE5B}"/>
          </ac:spMkLst>
        </pc:spChg>
        <pc:spChg chg="del mod">
          <ac:chgData name="Hemanth Naik" userId="aa043055d7d5c764" providerId="LiveId" clId="{C049CB5B-22EB-4EB1-B3AD-512E23C6AF5D}" dt="2023-09-26T11:28:37.049" v="2416" actId="478"/>
          <ac:spMkLst>
            <pc:docMk/>
            <pc:sldMk cId="98895085" sldId="264"/>
            <ac:spMk id="5" creationId="{F4AB9124-43D0-7145-D2D4-722C6561BD9D}"/>
          </ac:spMkLst>
        </pc:spChg>
        <pc:spChg chg="add mod">
          <ac:chgData name="Hemanth Naik" userId="aa043055d7d5c764" providerId="LiveId" clId="{C049CB5B-22EB-4EB1-B3AD-512E23C6AF5D}" dt="2023-09-26T11:28:28.753" v="2414" actId="121"/>
          <ac:spMkLst>
            <pc:docMk/>
            <pc:sldMk cId="98895085" sldId="264"/>
            <ac:spMk id="6" creationId="{2CAFB139-3F84-522F-0870-97F804A74C71}"/>
          </ac:spMkLst>
        </pc:spChg>
        <pc:picChg chg="add mod">
          <ac:chgData name="Hemanth Naik" userId="aa043055d7d5c764" providerId="LiveId" clId="{C049CB5B-22EB-4EB1-B3AD-512E23C6AF5D}" dt="2023-09-26T14:46:50.618" v="2600" actId="1076"/>
          <ac:picMkLst>
            <pc:docMk/>
            <pc:sldMk cId="98895085" sldId="264"/>
            <ac:picMk id="1026" creationId="{154C8D56-44C8-B840-64F9-96D9AE64861D}"/>
          </ac:picMkLst>
        </pc:picChg>
      </pc:sldChg>
      <pc:sldChg chg="addSp delSp modSp mod">
        <pc:chgData name="Hemanth Naik" userId="aa043055d7d5c764" providerId="LiveId" clId="{C049CB5B-22EB-4EB1-B3AD-512E23C6AF5D}" dt="2023-09-26T14:48:31.435" v="2646" actId="14100"/>
        <pc:sldMkLst>
          <pc:docMk/>
          <pc:sldMk cId="2658547223" sldId="265"/>
        </pc:sldMkLst>
        <pc:spChg chg="mod">
          <ac:chgData name="Hemanth Naik" userId="aa043055d7d5c764" providerId="LiveId" clId="{C049CB5B-22EB-4EB1-B3AD-512E23C6AF5D}" dt="2023-09-26T14:47:34.020" v="2624" actId="27636"/>
          <ac:spMkLst>
            <pc:docMk/>
            <pc:sldMk cId="2658547223" sldId="265"/>
            <ac:spMk id="3" creationId="{CB572080-7875-B750-6BD9-30852F0ECD80}"/>
          </ac:spMkLst>
        </pc:spChg>
        <pc:spChg chg="del mod">
          <ac:chgData name="Hemanth Naik" userId="aa043055d7d5c764" providerId="LiveId" clId="{C049CB5B-22EB-4EB1-B3AD-512E23C6AF5D}" dt="2023-09-26T11:29:40.942" v="2426" actId="478"/>
          <ac:spMkLst>
            <pc:docMk/>
            <pc:sldMk cId="2658547223" sldId="265"/>
            <ac:spMk id="5" creationId="{DABDB2D7-3FE6-9C42-5EE8-8F78C3D67C94}"/>
          </ac:spMkLst>
        </pc:spChg>
        <pc:spChg chg="add mod">
          <ac:chgData name="Hemanth Naik" userId="aa043055d7d5c764" providerId="LiveId" clId="{C049CB5B-22EB-4EB1-B3AD-512E23C6AF5D}" dt="2023-09-26T11:29:20.653" v="2424" actId="121"/>
          <ac:spMkLst>
            <pc:docMk/>
            <pc:sldMk cId="2658547223" sldId="265"/>
            <ac:spMk id="6" creationId="{FF12A48F-6F49-9622-8470-2D42CE39F6EA}"/>
          </ac:spMkLst>
        </pc:spChg>
        <pc:picChg chg="add mod">
          <ac:chgData name="Hemanth Naik" userId="aa043055d7d5c764" providerId="LiveId" clId="{C049CB5B-22EB-4EB1-B3AD-512E23C6AF5D}" dt="2023-09-26T14:48:31.435" v="2646" actId="14100"/>
          <ac:picMkLst>
            <pc:docMk/>
            <pc:sldMk cId="2658547223" sldId="265"/>
            <ac:picMk id="2050" creationId="{7B071F6D-5F7F-F198-25D0-CDACFF2FB72E}"/>
          </ac:picMkLst>
        </pc:picChg>
      </pc:sldChg>
      <pc:sldChg chg="addSp delSp modSp mod">
        <pc:chgData name="Hemanth Naik" userId="aa043055d7d5c764" providerId="LiveId" clId="{C049CB5B-22EB-4EB1-B3AD-512E23C6AF5D}" dt="2023-09-26T11:47:54.867" v="2575" actId="255"/>
        <pc:sldMkLst>
          <pc:docMk/>
          <pc:sldMk cId="3929841923" sldId="266"/>
        </pc:sldMkLst>
        <pc:spChg chg="mod">
          <ac:chgData name="Hemanth Naik" userId="aa043055d7d5c764" providerId="LiveId" clId="{C049CB5B-22EB-4EB1-B3AD-512E23C6AF5D}" dt="2023-09-26T06:50:30.504" v="551" actId="1076"/>
          <ac:spMkLst>
            <pc:docMk/>
            <pc:sldMk cId="3929841923" sldId="266"/>
            <ac:spMk id="2" creationId="{CD09078E-3468-FC93-2EDB-70E5DA0E9EFE}"/>
          </ac:spMkLst>
        </pc:spChg>
        <pc:spChg chg="mod">
          <ac:chgData name="Hemanth Naik" userId="aa043055d7d5c764" providerId="LiveId" clId="{C049CB5B-22EB-4EB1-B3AD-512E23C6AF5D}" dt="2023-09-26T11:30:03.691" v="2429" actId="20577"/>
          <ac:spMkLst>
            <pc:docMk/>
            <pc:sldMk cId="3929841923" sldId="266"/>
            <ac:spMk id="3" creationId="{C7B6066C-A0F0-11BA-94FA-66B88B0C2C4E}"/>
          </ac:spMkLst>
        </pc:spChg>
        <pc:spChg chg="del mod">
          <ac:chgData name="Hemanth Naik" userId="aa043055d7d5c764" providerId="LiveId" clId="{C049CB5B-22EB-4EB1-B3AD-512E23C6AF5D}" dt="2023-09-26T11:31:15.981" v="2437" actId="478"/>
          <ac:spMkLst>
            <pc:docMk/>
            <pc:sldMk cId="3929841923" sldId="266"/>
            <ac:spMk id="5" creationId="{9D77D657-9414-1831-03F1-57682FF2586C}"/>
          </ac:spMkLst>
        </pc:spChg>
        <pc:spChg chg="add mod">
          <ac:chgData name="Hemanth Naik" userId="aa043055d7d5c764" providerId="LiveId" clId="{C049CB5B-22EB-4EB1-B3AD-512E23C6AF5D}" dt="2023-09-26T11:47:54.867" v="2575" actId="255"/>
          <ac:spMkLst>
            <pc:docMk/>
            <pc:sldMk cId="3929841923" sldId="266"/>
            <ac:spMk id="6" creationId="{C8F38041-7FF9-0DF8-9AA6-F030F44C1439}"/>
          </ac:spMkLst>
        </pc:spChg>
      </pc:sldChg>
      <pc:sldChg chg="addSp delSp modSp mod">
        <pc:chgData name="Hemanth Naik" userId="aa043055d7d5c764" providerId="LiveId" clId="{C049CB5B-22EB-4EB1-B3AD-512E23C6AF5D}" dt="2023-09-26T14:49:49.287" v="2652" actId="1076"/>
        <pc:sldMkLst>
          <pc:docMk/>
          <pc:sldMk cId="2017859332" sldId="267"/>
        </pc:sldMkLst>
        <pc:spChg chg="mod">
          <ac:chgData name="Hemanth Naik" userId="aa043055d7d5c764" providerId="LiveId" clId="{C049CB5B-22EB-4EB1-B3AD-512E23C6AF5D}" dt="2023-09-26T06:50:00.630" v="506" actId="113"/>
          <ac:spMkLst>
            <pc:docMk/>
            <pc:sldMk cId="2017859332" sldId="267"/>
            <ac:spMk id="2" creationId="{C979ACA3-B745-FD58-EB83-530D8BF1D549}"/>
          </ac:spMkLst>
        </pc:spChg>
        <pc:spChg chg="mod">
          <ac:chgData name="Hemanth Naik" userId="aa043055d7d5c764" providerId="LiveId" clId="{C049CB5B-22EB-4EB1-B3AD-512E23C6AF5D}" dt="2023-09-26T14:49:34.528" v="2648" actId="27636"/>
          <ac:spMkLst>
            <pc:docMk/>
            <pc:sldMk cId="2017859332" sldId="267"/>
            <ac:spMk id="3" creationId="{2A10BB73-AD92-22C2-4944-5F92DD9803BA}"/>
          </ac:spMkLst>
        </pc:spChg>
        <pc:spChg chg="del mod">
          <ac:chgData name="Hemanth Naik" userId="aa043055d7d5c764" providerId="LiveId" clId="{C049CB5B-22EB-4EB1-B3AD-512E23C6AF5D}" dt="2023-09-26T11:33:39.790" v="2455" actId="478"/>
          <ac:spMkLst>
            <pc:docMk/>
            <pc:sldMk cId="2017859332" sldId="267"/>
            <ac:spMk id="5" creationId="{3C14953B-DB1E-71CE-B6D3-B39BAD5BCA84}"/>
          </ac:spMkLst>
        </pc:spChg>
        <pc:spChg chg="add mod">
          <ac:chgData name="Hemanth Naik" userId="aa043055d7d5c764" providerId="LiveId" clId="{C049CB5B-22EB-4EB1-B3AD-512E23C6AF5D}" dt="2023-09-26T11:34:19.708" v="2462" actId="113"/>
          <ac:spMkLst>
            <pc:docMk/>
            <pc:sldMk cId="2017859332" sldId="267"/>
            <ac:spMk id="6" creationId="{44661F60-722E-A0ED-3118-31964819C24B}"/>
          </ac:spMkLst>
        </pc:spChg>
        <pc:picChg chg="add mod">
          <ac:chgData name="Hemanth Naik" userId="aa043055d7d5c764" providerId="LiveId" clId="{C049CB5B-22EB-4EB1-B3AD-512E23C6AF5D}" dt="2023-09-26T14:49:49.287" v="2652" actId="1076"/>
          <ac:picMkLst>
            <pc:docMk/>
            <pc:sldMk cId="2017859332" sldId="267"/>
            <ac:picMk id="3074" creationId="{16E7E130-CD6A-ABF6-102F-9C33655ACCCE}"/>
          </ac:picMkLst>
        </pc:picChg>
      </pc:sldChg>
      <pc:sldChg chg="delSp modSp del mod">
        <pc:chgData name="Hemanth Naik" userId="aa043055d7d5c764" providerId="LiveId" clId="{C049CB5B-22EB-4EB1-B3AD-512E23C6AF5D}" dt="2023-09-26T10:58:53.851" v="2078" actId="2696"/>
        <pc:sldMkLst>
          <pc:docMk/>
          <pc:sldMk cId="1550246100" sldId="268"/>
        </pc:sldMkLst>
        <pc:spChg chg="del mod">
          <ac:chgData name="Hemanth Naik" userId="aa043055d7d5c764" providerId="LiveId" clId="{C049CB5B-22EB-4EB1-B3AD-512E23C6AF5D}" dt="2023-09-26T10:58:41.515" v="2076"/>
          <ac:spMkLst>
            <pc:docMk/>
            <pc:sldMk cId="1550246100" sldId="268"/>
            <ac:spMk id="5" creationId="{B91ECAC5-0F19-B4A6-295B-AEDD9B2B30C5}"/>
          </ac:spMkLst>
        </pc:spChg>
      </pc:sldChg>
      <pc:sldChg chg="addSp modSp mod">
        <pc:chgData name="Hemanth Naik" userId="aa043055d7d5c764" providerId="LiveId" clId="{C049CB5B-22EB-4EB1-B3AD-512E23C6AF5D}" dt="2023-09-26T11:32:12.739" v="2445" actId="121"/>
        <pc:sldMkLst>
          <pc:docMk/>
          <pc:sldMk cId="2232727913" sldId="269"/>
        </pc:sldMkLst>
        <pc:spChg chg="add mod">
          <ac:chgData name="Hemanth Naik" userId="aa043055d7d5c764" providerId="LiveId" clId="{C049CB5B-22EB-4EB1-B3AD-512E23C6AF5D}" dt="2023-09-26T11:32:12.739" v="2445" actId="121"/>
          <ac:spMkLst>
            <pc:docMk/>
            <pc:sldMk cId="2232727913" sldId="269"/>
            <ac:spMk id="5" creationId="{B0164B69-E1CE-9B58-4E05-906CEBA81C95}"/>
          </ac:spMkLst>
        </pc:spChg>
      </pc:sldChg>
      <pc:sldChg chg="addSp delSp modSp mod">
        <pc:chgData name="Hemanth Naik" userId="aa043055d7d5c764" providerId="LiveId" clId="{C049CB5B-22EB-4EB1-B3AD-512E23C6AF5D}" dt="2023-09-26T14:54:48.445" v="2691" actId="207"/>
        <pc:sldMkLst>
          <pc:docMk/>
          <pc:sldMk cId="902422520" sldId="270"/>
        </pc:sldMkLst>
        <pc:spChg chg="mod">
          <ac:chgData name="Hemanth Naik" userId="aa043055d7d5c764" providerId="LiveId" clId="{C049CB5B-22EB-4EB1-B3AD-512E23C6AF5D}" dt="2023-09-26T14:54:48.445" v="2691" actId="207"/>
          <ac:spMkLst>
            <pc:docMk/>
            <pc:sldMk cId="902422520" sldId="270"/>
            <ac:spMk id="2" creationId="{67054A6C-DD2A-F2C4-C5B9-118B7664BF2C}"/>
          </ac:spMkLst>
        </pc:spChg>
        <pc:spChg chg="del">
          <ac:chgData name="Hemanth Naik" userId="aa043055d7d5c764" providerId="LiveId" clId="{C049CB5B-22EB-4EB1-B3AD-512E23C6AF5D}" dt="2023-09-26T14:51:07.842" v="2675" actId="478"/>
          <ac:spMkLst>
            <pc:docMk/>
            <pc:sldMk cId="902422520" sldId="270"/>
            <ac:spMk id="4" creationId="{0BBC0A0F-DEB7-BBF9-8B0A-4136E6D424A0}"/>
          </ac:spMkLst>
        </pc:spChg>
        <pc:spChg chg="del mod">
          <ac:chgData name="Hemanth Naik" userId="aa043055d7d5c764" providerId="LiveId" clId="{C049CB5B-22EB-4EB1-B3AD-512E23C6AF5D}" dt="2023-09-26T11:33:00.817" v="2453" actId="478"/>
          <ac:spMkLst>
            <pc:docMk/>
            <pc:sldMk cId="902422520" sldId="270"/>
            <ac:spMk id="5" creationId="{C761E5CC-BE59-B461-5A4D-C82BE2E0127F}"/>
          </ac:spMkLst>
        </pc:spChg>
        <pc:spChg chg="add mod">
          <ac:chgData name="Hemanth Naik" userId="aa043055d7d5c764" providerId="LiveId" clId="{C049CB5B-22EB-4EB1-B3AD-512E23C6AF5D}" dt="2023-09-26T11:34:40.910" v="2464" actId="20577"/>
          <ac:spMkLst>
            <pc:docMk/>
            <pc:sldMk cId="902422520" sldId="270"/>
            <ac:spMk id="6" creationId="{51B87AFB-68F1-80E1-AF1C-A93FA8ED35B4}"/>
          </ac:spMkLst>
        </pc:spChg>
        <pc:picChg chg="add mod">
          <ac:chgData name="Hemanth Naik" userId="aa043055d7d5c764" providerId="LiveId" clId="{C049CB5B-22EB-4EB1-B3AD-512E23C6AF5D}" dt="2023-09-26T14:51:01.316" v="2674" actId="1036"/>
          <ac:picMkLst>
            <pc:docMk/>
            <pc:sldMk cId="902422520" sldId="270"/>
            <ac:picMk id="3" creationId="{C1C1F27A-BB67-2D01-0469-C2C03C9CADA4}"/>
          </ac:picMkLst>
        </pc:picChg>
      </pc:sldChg>
      <pc:sldChg chg="delSp modSp del mod">
        <pc:chgData name="Hemanth Naik" userId="aa043055d7d5c764" providerId="LiveId" clId="{C049CB5B-22EB-4EB1-B3AD-512E23C6AF5D}" dt="2023-09-26T10:58:43.446" v="2077" actId="2696"/>
        <pc:sldMkLst>
          <pc:docMk/>
          <pc:sldMk cId="1576388496" sldId="271"/>
        </pc:sldMkLst>
        <pc:spChg chg="mod">
          <ac:chgData name="Hemanth Naik" userId="aa043055d7d5c764" providerId="LiveId" clId="{C049CB5B-22EB-4EB1-B3AD-512E23C6AF5D}" dt="2023-09-26T10:56:31.228" v="2051" actId="20577"/>
          <ac:spMkLst>
            <pc:docMk/>
            <pc:sldMk cId="1576388496" sldId="271"/>
            <ac:spMk id="3" creationId="{C0BA624E-04AF-B0C7-EEA2-02E5C88967DE}"/>
          </ac:spMkLst>
        </pc:spChg>
        <pc:picChg chg="del">
          <ac:chgData name="Hemanth Naik" userId="aa043055d7d5c764" providerId="LiveId" clId="{C049CB5B-22EB-4EB1-B3AD-512E23C6AF5D}" dt="2023-09-26T10:56:40.233" v="2052" actId="478"/>
          <ac:picMkLst>
            <pc:docMk/>
            <pc:sldMk cId="1576388496" sldId="271"/>
            <ac:picMk id="5" creationId="{CA550E83-61D6-4490-7099-2B7EF84E6D16}"/>
          </ac:picMkLst>
        </pc:picChg>
      </pc:sldChg>
      <pc:sldChg chg="addSp delSp modSp mod">
        <pc:chgData name="Hemanth Naik" userId="aa043055d7d5c764" providerId="LiveId" clId="{C049CB5B-22EB-4EB1-B3AD-512E23C6AF5D}" dt="2023-09-26T14:55:02.423" v="2692" actId="113"/>
        <pc:sldMkLst>
          <pc:docMk/>
          <pc:sldMk cId="3962416737" sldId="272"/>
        </pc:sldMkLst>
        <pc:spChg chg="mod">
          <ac:chgData name="Hemanth Naik" userId="aa043055d7d5c764" providerId="LiveId" clId="{C049CB5B-22EB-4EB1-B3AD-512E23C6AF5D}" dt="2023-09-26T14:55:02.423" v="2692" actId="113"/>
          <ac:spMkLst>
            <pc:docMk/>
            <pc:sldMk cId="3962416737" sldId="272"/>
            <ac:spMk id="2" creationId="{D51E0369-F8AF-9BCB-6BBD-9AE30A3DDA5B}"/>
          </ac:spMkLst>
        </pc:spChg>
        <pc:spChg chg="mod">
          <ac:chgData name="Hemanth Naik" userId="aa043055d7d5c764" providerId="LiveId" clId="{C049CB5B-22EB-4EB1-B3AD-512E23C6AF5D}" dt="2023-09-26T10:56:15.686" v="2050" actId="2710"/>
          <ac:spMkLst>
            <pc:docMk/>
            <pc:sldMk cId="3962416737" sldId="272"/>
            <ac:spMk id="3" creationId="{DEA14196-7832-031C-5784-E66CD82C6F45}"/>
          </ac:spMkLst>
        </pc:spChg>
        <pc:spChg chg="del mod">
          <ac:chgData name="Hemanth Naik" userId="aa043055d7d5c764" providerId="LiveId" clId="{C049CB5B-22EB-4EB1-B3AD-512E23C6AF5D}" dt="2023-09-26T11:35:43.334" v="2473" actId="478"/>
          <ac:spMkLst>
            <pc:docMk/>
            <pc:sldMk cId="3962416737" sldId="272"/>
            <ac:spMk id="5" creationId="{17A40523-6CD2-A4BC-AEA2-BA9107F52D80}"/>
          </ac:spMkLst>
        </pc:spChg>
        <pc:spChg chg="add mod">
          <ac:chgData name="Hemanth Naik" userId="aa043055d7d5c764" providerId="LiveId" clId="{C049CB5B-22EB-4EB1-B3AD-512E23C6AF5D}" dt="2023-09-26T11:35:32.260" v="2471" actId="255"/>
          <ac:spMkLst>
            <pc:docMk/>
            <pc:sldMk cId="3962416737" sldId="272"/>
            <ac:spMk id="6" creationId="{C5926768-2793-E087-89D3-3241A59BA328}"/>
          </ac:spMkLst>
        </pc:spChg>
      </pc:sldChg>
      <pc:sldChg chg="addSp delSp modSp mod">
        <pc:chgData name="Hemanth Naik" userId="aa043055d7d5c764" providerId="LiveId" clId="{C049CB5B-22EB-4EB1-B3AD-512E23C6AF5D}" dt="2023-09-26T14:56:04.178" v="2726" actId="1038"/>
        <pc:sldMkLst>
          <pc:docMk/>
          <pc:sldMk cId="893356226" sldId="273"/>
        </pc:sldMkLst>
        <pc:spChg chg="mod">
          <ac:chgData name="Hemanth Naik" userId="aa043055d7d5c764" providerId="LiveId" clId="{C049CB5B-22EB-4EB1-B3AD-512E23C6AF5D}" dt="2023-09-26T14:55:39.841" v="2712" actId="1035"/>
          <ac:spMkLst>
            <pc:docMk/>
            <pc:sldMk cId="893356226" sldId="273"/>
            <ac:spMk id="2" creationId="{DE6B5DC4-67E3-3B50-1DE0-687E69814961}"/>
          </ac:spMkLst>
        </pc:spChg>
        <pc:spChg chg="mod">
          <ac:chgData name="Hemanth Naik" userId="aa043055d7d5c764" providerId="LiveId" clId="{C049CB5B-22EB-4EB1-B3AD-512E23C6AF5D}" dt="2023-09-26T14:56:04.178" v="2726" actId="1038"/>
          <ac:spMkLst>
            <pc:docMk/>
            <pc:sldMk cId="893356226" sldId="273"/>
            <ac:spMk id="3" creationId="{74EBD478-B044-4177-AD86-59C7E1665B30}"/>
          </ac:spMkLst>
        </pc:spChg>
        <pc:spChg chg="add del mod">
          <ac:chgData name="Hemanth Naik" userId="aa043055d7d5c764" providerId="LiveId" clId="{C049CB5B-22EB-4EB1-B3AD-512E23C6AF5D}" dt="2023-09-26T10:52:11.130" v="2029" actId="478"/>
          <ac:spMkLst>
            <pc:docMk/>
            <pc:sldMk cId="893356226" sldId="273"/>
            <ac:spMk id="4" creationId="{67B2442D-3DE0-9709-430D-D2EC0528EDE4}"/>
          </ac:spMkLst>
        </pc:spChg>
        <pc:spChg chg="del">
          <ac:chgData name="Hemanth Naik" userId="aa043055d7d5c764" providerId="LiveId" clId="{C049CB5B-22EB-4EB1-B3AD-512E23C6AF5D}" dt="2023-09-26T11:36:49.265" v="2482" actId="478"/>
          <ac:spMkLst>
            <pc:docMk/>
            <pc:sldMk cId="893356226" sldId="273"/>
            <ac:spMk id="5" creationId="{7925798D-B4C4-02D0-9B5F-6BCE733343DA}"/>
          </ac:spMkLst>
        </pc:spChg>
        <pc:spChg chg="add mod">
          <ac:chgData name="Hemanth Naik" userId="aa043055d7d5c764" providerId="LiveId" clId="{C049CB5B-22EB-4EB1-B3AD-512E23C6AF5D}" dt="2023-09-26T11:36:35.413" v="2481" actId="113"/>
          <ac:spMkLst>
            <pc:docMk/>
            <pc:sldMk cId="893356226" sldId="273"/>
            <ac:spMk id="6" creationId="{7C2138C8-329F-4113-1D4E-F2C4A20EA364}"/>
          </ac:spMkLst>
        </pc:spChg>
        <pc:picChg chg="add del mod">
          <ac:chgData name="Hemanth Naik" userId="aa043055d7d5c764" providerId="LiveId" clId="{C049CB5B-22EB-4EB1-B3AD-512E23C6AF5D}" dt="2023-09-26T10:52:11.130" v="2029" actId="478"/>
          <ac:picMkLst>
            <pc:docMk/>
            <pc:sldMk cId="893356226" sldId="273"/>
            <ac:picMk id="5" creationId="{79AD6439-D945-D485-9402-D7F2D230B7C2}"/>
          </ac:picMkLst>
        </pc:picChg>
        <pc:picChg chg="add del mod">
          <ac:chgData name="Hemanth Naik" userId="aa043055d7d5c764" providerId="LiveId" clId="{C049CB5B-22EB-4EB1-B3AD-512E23C6AF5D}" dt="2023-09-26T10:52:25.584" v="2031" actId="478"/>
          <ac:picMkLst>
            <pc:docMk/>
            <pc:sldMk cId="893356226" sldId="273"/>
            <ac:picMk id="4098" creationId="{3F3DEDC4-3C7D-D953-D3AC-773A28482B28}"/>
          </ac:picMkLst>
        </pc:picChg>
        <pc:picChg chg="add mod">
          <ac:chgData name="Hemanth Naik" userId="aa043055d7d5c764" providerId="LiveId" clId="{C049CB5B-22EB-4EB1-B3AD-512E23C6AF5D}" dt="2023-09-26T10:54:58.082" v="2037" actId="14100"/>
          <ac:picMkLst>
            <pc:docMk/>
            <pc:sldMk cId="893356226" sldId="273"/>
            <ac:picMk id="4100" creationId="{A3CCB84A-8C76-E3A1-96B8-36A6C5E11742}"/>
          </ac:picMkLst>
        </pc:picChg>
      </pc:sldChg>
      <pc:sldChg chg="addSp delSp modSp mod">
        <pc:chgData name="Hemanth Naik" userId="aa043055d7d5c764" providerId="LiveId" clId="{C049CB5B-22EB-4EB1-B3AD-512E23C6AF5D}" dt="2023-09-26T15:01:23.416" v="2861" actId="1038"/>
        <pc:sldMkLst>
          <pc:docMk/>
          <pc:sldMk cId="1446779341" sldId="274"/>
        </pc:sldMkLst>
        <pc:spChg chg="mod">
          <ac:chgData name="Hemanth Naik" userId="aa043055d7d5c764" providerId="LiveId" clId="{C049CB5B-22EB-4EB1-B3AD-512E23C6AF5D}" dt="2023-09-26T10:42:53.399" v="1894" actId="1036"/>
          <ac:spMkLst>
            <pc:docMk/>
            <pc:sldMk cId="1446779341" sldId="274"/>
            <ac:spMk id="2" creationId="{CA0E7310-8F8D-0E9C-A708-41542584BEBD}"/>
          </ac:spMkLst>
        </pc:spChg>
        <pc:spChg chg="mod">
          <ac:chgData name="Hemanth Naik" userId="aa043055d7d5c764" providerId="LiveId" clId="{C049CB5B-22EB-4EB1-B3AD-512E23C6AF5D}" dt="2023-09-26T15:01:23.416" v="2861" actId="1038"/>
          <ac:spMkLst>
            <pc:docMk/>
            <pc:sldMk cId="1446779341" sldId="274"/>
            <ac:spMk id="3" creationId="{F455A79E-94B6-B585-B4B4-EADDB5999E69}"/>
          </ac:spMkLst>
        </pc:spChg>
        <pc:spChg chg="del">
          <ac:chgData name="Hemanth Naik" userId="aa043055d7d5c764" providerId="LiveId" clId="{C049CB5B-22EB-4EB1-B3AD-512E23C6AF5D}" dt="2023-09-26T11:38:42.388" v="2497" actId="478"/>
          <ac:spMkLst>
            <pc:docMk/>
            <pc:sldMk cId="1446779341" sldId="274"/>
            <ac:spMk id="5" creationId="{556A7E72-D860-E003-091B-89D7EFB5849E}"/>
          </ac:spMkLst>
        </pc:spChg>
        <pc:spChg chg="add mod">
          <ac:chgData name="Hemanth Naik" userId="aa043055d7d5c764" providerId="LiveId" clId="{C049CB5B-22EB-4EB1-B3AD-512E23C6AF5D}" dt="2023-09-26T11:38:36.405" v="2496" actId="113"/>
          <ac:spMkLst>
            <pc:docMk/>
            <pc:sldMk cId="1446779341" sldId="274"/>
            <ac:spMk id="6" creationId="{0335B107-77A4-F1D0-F9C4-A0343B0B4C91}"/>
          </ac:spMkLst>
        </pc:spChg>
      </pc:sldChg>
      <pc:sldChg chg="addSp delSp modSp mod">
        <pc:chgData name="Hemanth Naik" userId="aa043055d7d5c764" providerId="LiveId" clId="{C049CB5B-22EB-4EB1-B3AD-512E23C6AF5D}" dt="2023-09-26T15:01:54.818" v="2867" actId="27636"/>
        <pc:sldMkLst>
          <pc:docMk/>
          <pc:sldMk cId="1200826224" sldId="275"/>
        </pc:sldMkLst>
        <pc:spChg chg="mod">
          <ac:chgData name="Hemanth Naik" userId="aa043055d7d5c764" providerId="LiveId" clId="{C049CB5B-22EB-4EB1-B3AD-512E23C6AF5D}" dt="2023-09-26T10:42:19.016" v="1821" actId="1036"/>
          <ac:spMkLst>
            <pc:docMk/>
            <pc:sldMk cId="1200826224" sldId="275"/>
            <ac:spMk id="2" creationId="{46E08C92-A730-AE19-D38B-E037C6C29151}"/>
          </ac:spMkLst>
        </pc:spChg>
        <pc:spChg chg="mod">
          <ac:chgData name="Hemanth Naik" userId="aa043055d7d5c764" providerId="LiveId" clId="{C049CB5B-22EB-4EB1-B3AD-512E23C6AF5D}" dt="2023-09-26T15:01:54.818" v="2867" actId="27636"/>
          <ac:spMkLst>
            <pc:docMk/>
            <pc:sldMk cId="1200826224" sldId="275"/>
            <ac:spMk id="3" creationId="{4B881AE7-25C1-4576-1AD4-28C3AE879FBD}"/>
          </ac:spMkLst>
        </pc:spChg>
        <pc:spChg chg="del">
          <ac:chgData name="Hemanth Naik" userId="aa043055d7d5c764" providerId="LiveId" clId="{C049CB5B-22EB-4EB1-B3AD-512E23C6AF5D}" dt="2023-09-26T11:38:50.835" v="2498" actId="478"/>
          <ac:spMkLst>
            <pc:docMk/>
            <pc:sldMk cId="1200826224" sldId="275"/>
            <ac:spMk id="5" creationId="{3D1627A4-3ECB-9C1F-CDF6-806837A5C9E5}"/>
          </ac:spMkLst>
        </pc:spChg>
        <pc:spChg chg="add mod">
          <ac:chgData name="Hemanth Naik" userId="aa043055d7d5c764" providerId="LiveId" clId="{C049CB5B-22EB-4EB1-B3AD-512E23C6AF5D}" dt="2023-09-26T11:39:38.186" v="2506" actId="121"/>
          <ac:spMkLst>
            <pc:docMk/>
            <pc:sldMk cId="1200826224" sldId="275"/>
            <ac:spMk id="6" creationId="{3A3F9742-753F-8DBB-4566-9AAA8696CD83}"/>
          </ac:spMkLst>
        </pc:spChg>
      </pc:sldChg>
      <pc:sldChg chg="addSp delSp modSp mod ord">
        <pc:chgData name="Hemanth Naik" userId="aa043055d7d5c764" providerId="LiveId" clId="{C049CB5B-22EB-4EB1-B3AD-512E23C6AF5D}" dt="2023-09-26T15:02:03.138" v="2875" actId="1037"/>
        <pc:sldMkLst>
          <pc:docMk/>
          <pc:sldMk cId="2436088561" sldId="276"/>
        </pc:sldMkLst>
        <pc:spChg chg="del">
          <ac:chgData name="Hemanth Naik" userId="aa043055d7d5c764" providerId="LiveId" clId="{C049CB5B-22EB-4EB1-B3AD-512E23C6AF5D}" dt="2023-09-26T14:57:53.199" v="2746" actId="21"/>
          <ac:spMkLst>
            <pc:docMk/>
            <pc:sldMk cId="2436088561" sldId="276"/>
            <ac:spMk id="2" creationId="{4B2B3DEA-9BDE-4F4F-CBE0-AE98175AA10B}"/>
          </ac:spMkLst>
        </pc:spChg>
        <pc:spChg chg="del">
          <ac:chgData name="Hemanth Naik" userId="aa043055d7d5c764" providerId="LiveId" clId="{C049CB5B-22EB-4EB1-B3AD-512E23C6AF5D}" dt="2023-09-26T11:39:52.179" v="2507" actId="478"/>
          <ac:spMkLst>
            <pc:docMk/>
            <pc:sldMk cId="2436088561" sldId="276"/>
            <ac:spMk id="3" creationId="{BB9E94EC-C476-16AF-9AB2-69BE1D5B161C}"/>
          </ac:spMkLst>
        </pc:spChg>
        <pc:spChg chg="add mod">
          <ac:chgData name="Hemanth Naik" userId="aa043055d7d5c764" providerId="LiveId" clId="{C049CB5B-22EB-4EB1-B3AD-512E23C6AF5D}" dt="2023-09-26T11:41:27.658" v="2518" actId="255"/>
          <ac:spMkLst>
            <pc:docMk/>
            <pc:sldMk cId="2436088561" sldId="276"/>
            <ac:spMk id="4" creationId="{175564C2-CAB5-D79C-E0E5-5C58C3109A96}"/>
          </ac:spMkLst>
        </pc:spChg>
        <pc:spChg chg="mod">
          <ac:chgData name="Hemanth Naik" userId="aa043055d7d5c764" providerId="LiveId" clId="{C049CB5B-22EB-4EB1-B3AD-512E23C6AF5D}" dt="2023-09-26T15:00:47.727" v="2813" actId="1037"/>
          <ac:spMkLst>
            <pc:docMk/>
            <pc:sldMk cId="2436088561" sldId="276"/>
            <ac:spMk id="5" creationId="{FFD07CDB-C4DD-A383-330D-29258327DC4A}"/>
          </ac:spMkLst>
        </pc:spChg>
        <pc:picChg chg="add mod">
          <ac:chgData name="Hemanth Naik" userId="aa043055d7d5c764" providerId="LiveId" clId="{C049CB5B-22EB-4EB1-B3AD-512E23C6AF5D}" dt="2023-09-26T15:02:03.138" v="2875" actId="1037"/>
          <ac:picMkLst>
            <pc:docMk/>
            <pc:sldMk cId="2436088561" sldId="276"/>
            <ac:picMk id="4098" creationId="{3F03DC77-0761-1103-162C-A9AA808A9475}"/>
          </ac:picMkLst>
        </pc:picChg>
      </pc:sldChg>
      <pc:sldChg chg="addSp delSp modSp mod ord">
        <pc:chgData name="Hemanth Naik" userId="aa043055d7d5c764" providerId="LiveId" clId="{C049CB5B-22EB-4EB1-B3AD-512E23C6AF5D}" dt="2023-09-26T15:07:16.953" v="2904" actId="478"/>
        <pc:sldMkLst>
          <pc:docMk/>
          <pc:sldMk cId="3367871681" sldId="277"/>
        </pc:sldMkLst>
        <pc:spChg chg="mod">
          <ac:chgData name="Hemanth Naik" userId="aa043055d7d5c764" providerId="LiveId" clId="{C049CB5B-22EB-4EB1-B3AD-512E23C6AF5D}" dt="2023-09-26T07:04:42.749" v="849" actId="2711"/>
          <ac:spMkLst>
            <pc:docMk/>
            <pc:sldMk cId="3367871681" sldId="277"/>
            <ac:spMk id="2" creationId="{EB595CAC-8FB3-059A-BAFC-BD790B532011}"/>
          </ac:spMkLst>
        </pc:spChg>
        <pc:spChg chg="mod">
          <ac:chgData name="Hemanth Naik" userId="aa043055d7d5c764" providerId="LiveId" clId="{C049CB5B-22EB-4EB1-B3AD-512E23C6AF5D}" dt="2023-09-26T15:05:16.463" v="2902" actId="27636"/>
          <ac:spMkLst>
            <pc:docMk/>
            <pc:sldMk cId="3367871681" sldId="277"/>
            <ac:spMk id="3" creationId="{C868DBE2-4D05-92D7-8F67-5368E5336C9C}"/>
          </ac:spMkLst>
        </pc:spChg>
        <pc:spChg chg="del">
          <ac:chgData name="Hemanth Naik" userId="aa043055d7d5c764" providerId="LiveId" clId="{C049CB5B-22EB-4EB1-B3AD-512E23C6AF5D}" dt="2023-09-26T11:41:41.867" v="2519" actId="478"/>
          <ac:spMkLst>
            <pc:docMk/>
            <pc:sldMk cId="3367871681" sldId="277"/>
            <ac:spMk id="5" creationId="{37EA5483-E66B-FB9D-ED49-E4CA8CCCB009}"/>
          </ac:spMkLst>
        </pc:spChg>
        <pc:spChg chg="add mod">
          <ac:chgData name="Hemanth Naik" userId="aa043055d7d5c764" providerId="LiveId" clId="{C049CB5B-22EB-4EB1-B3AD-512E23C6AF5D}" dt="2023-09-26T11:42:32.169" v="2528" actId="113"/>
          <ac:spMkLst>
            <pc:docMk/>
            <pc:sldMk cId="3367871681" sldId="277"/>
            <ac:spMk id="6" creationId="{20F29E61-047E-6095-8558-B33E29A4EA2D}"/>
          </ac:spMkLst>
        </pc:spChg>
        <pc:picChg chg="add del mod">
          <ac:chgData name="Hemanth Naik" userId="aa043055d7d5c764" providerId="LiveId" clId="{C049CB5B-22EB-4EB1-B3AD-512E23C6AF5D}" dt="2023-09-26T15:07:16.953" v="2904" actId="478"/>
          <ac:picMkLst>
            <pc:docMk/>
            <pc:sldMk cId="3367871681" sldId="277"/>
            <ac:picMk id="5122" creationId="{005C491D-F3E3-1E3E-FEDB-D66EE00E31CE}"/>
          </ac:picMkLst>
        </pc:picChg>
      </pc:sldChg>
      <pc:sldChg chg="addSp delSp modSp mod">
        <pc:chgData name="Hemanth Naik" userId="aa043055d7d5c764" providerId="LiveId" clId="{C049CB5B-22EB-4EB1-B3AD-512E23C6AF5D}" dt="2023-09-26T11:43:19.983" v="2536" actId="478"/>
        <pc:sldMkLst>
          <pc:docMk/>
          <pc:sldMk cId="2503851412" sldId="278"/>
        </pc:sldMkLst>
        <pc:spChg chg="mod">
          <ac:chgData name="Hemanth Naik" userId="aa043055d7d5c764" providerId="LiveId" clId="{C049CB5B-22EB-4EB1-B3AD-512E23C6AF5D}" dt="2023-09-26T06:40:17.546" v="463" actId="122"/>
          <ac:spMkLst>
            <pc:docMk/>
            <pc:sldMk cId="2503851412" sldId="278"/>
            <ac:spMk id="2" creationId="{ABB07544-4F53-1733-DD8D-D5C4D5B212F6}"/>
          </ac:spMkLst>
        </pc:spChg>
        <pc:spChg chg="mod">
          <ac:chgData name="Hemanth Naik" userId="aa043055d7d5c764" providerId="LiveId" clId="{C049CB5B-22EB-4EB1-B3AD-512E23C6AF5D}" dt="2023-09-26T05:40:27.395" v="96" actId="14100"/>
          <ac:spMkLst>
            <pc:docMk/>
            <pc:sldMk cId="2503851412" sldId="278"/>
            <ac:spMk id="3" creationId="{21956A04-115A-C032-FA4B-A16E447F58EF}"/>
          </ac:spMkLst>
        </pc:spChg>
        <pc:spChg chg="del">
          <ac:chgData name="Hemanth Naik" userId="aa043055d7d5c764" providerId="LiveId" clId="{C049CB5B-22EB-4EB1-B3AD-512E23C6AF5D}" dt="2023-09-26T11:43:19.983" v="2536" actId="478"/>
          <ac:spMkLst>
            <pc:docMk/>
            <pc:sldMk cId="2503851412" sldId="278"/>
            <ac:spMk id="5" creationId="{E017AFDD-682A-067F-6E48-B9716FA38E39}"/>
          </ac:spMkLst>
        </pc:spChg>
        <pc:spChg chg="add mod">
          <ac:chgData name="Hemanth Naik" userId="aa043055d7d5c764" providerId="LiveId" clId="{C049CB5B-22EB-4EB1-B3AD-512E23C6AF5D}" dt="2023-09-26T11:43:11.168" v="2535" actId="121"/>
          <ac:spMkLst>
            <pc:docMk/>
            <pc:sldMk cId="2503851412" sldId="278"/>
            <ac:spMk id="6" creationId="{12E44F2C-A0AB-487E-0B3C-48D1A87D7F33}"/>
          </ac:spMkLst>
        </pc:spChg>
      </pc:sldChg>
      <pc:sldChg chg="addSp delSp modSp new mod">
        <pc:chgData name="Hemanth Naik" userId="aa043055d7d5c764" providerId="LiveId" clId="{C049CB5B-22EB-4EB1-B3AD-512E23C6AF5D}" dt="2023-09-26T11:44:45.129" v="2554" actId="121"/>
        <pc:sldMkLst>
          <pc:docMk/>
          <pc:sldMk cId="2987805747" sldId="279"/>
        </pc:sldMkLst>
        <pc:spChg chg="add mod">
          <ac:chgData name="Hemanth Naik" userId="aa043055d7d5c764" providerId="LiveId" clId="{C049CB5B-22EB-4EB1-B3AD-512E23C6AF5D}" dt="2023-09-26T05:42:54.996" v="123" actId="122"/>
          <ac:spMkLst>
            <pc:docMk/>
            <pc:sldMk cId="2987805747" sldId="279"/>
            <ac:spMk id="3" creationId="{682482C5-26DB-D210-4E9A-31B0F234BB44}"/>
          </ac:spMkLst>
        </pc:spChg>
        <pc:spChg chg="del mod">
          <ac:chgData name="Hemanth Naik" userId="aa043055d7d5c764" providerId="LiveId" clId="{C049CB5B-22EB-4EB1-B3AD-512E23C6AF5D}" dt="2023-09-26T11:44:19.726" v="2547" actId="478"/>
          <ac:spMkLst>
            <pc:docMk/>
            <pc:sldMk cId="2987805747" sldId="279"/>
            <ac:spMk id="4" creationId="{A10C482F-D818-9344-BF68-B8885FEAA9C7}"/>
          </ac:spMkLst>
        </pc:spChg>
        <pc:spChg chg="add mod">
          <ac:chgData name="Hemanth Naik" userId="aa043055d7d5c764" providerId="LiveId" clId="{C049CB5B-22EB-4EB1-B3AD-512E23C6AF5D}" dt="2023-09-26T11:44:45.129" v="2554" actId="121"/>
          <ac:spMkLst>
            <pc:docMk/>
            <pc:sldMk cId="2987805747" sldId="279"/>
            <ac:spMk id="5" creationId="{40F174D1-06C5-849D-30A8-C9A03CE0A506}"/>
          </ac:spMkLst>
        </pc:spChg>
      </pc:sldChg>
      <pc:sldChg chg="addSp delSp modSp new mod ord">
        <pc:chgData name="Hemanth Naik" userId="aa043055d7d5c764" providerId="LiveId" clId="{C049CB5B-22EB-4EB1-B3AD-512E23C6AF5D}" dt="2023-09-26T11:44:09.904" v="2545" actId="113"/>
        <pc:sldMkLst>
          <pc:docMk/>
          <pc:sldMk cId="3713874480" sldId="280"/>
        </pc:sldMkLst>
        <pc:spChg chg="del mod">
          <ac:chgData name="Hemanth Naik" userId="aa043055d7d5c764" providerId="LiveId" clId="{C049CB5B-22EB-4EB1-B3AD-512E23C6AF5D}" dt="2023-09-26T11:43:41.674" v="2538" actId="478"/>
          <ac:spMkLst>
            <pc:docMk/>
            <pc:sldMk cId="3713874480" sldId="280"/>
            <ac:spMk id="3" creationId="{18B97E0A-2ED2-7969-A494-364B26699B97}"/>
          </ac:spMkLst>
        </pc:spChg>
        <pc:spChg chg="add mod">
          <ac:chgData name="Hemanth Naik" userId="aa043055d7d5c764" providerId="LiveId" clId="{C049CB5B-22EB-4EB1-B3AD-512E23C6AF5D}" dt="2023-09-26T11:44:09.904" v="2545" actId="113"/>
          <ac:spMkLst>
            <pc:docMk/>
            <pc:sldMk cId="3713874480" sldId="280"/>
            <ac:spMk id="4" creationId="{E1914DB3-56BD-B5EE-5EAD-1AC9E0624494}"/>
          </ac:spMkLst>
        </pc:spChg>
        <pc:spChg chg="add mod">
          <ac:chgData name="Hemanth Naik" userId="aa043055d7d5c764" providerId="LiveId" clId="{C049CB5B-22EB-4EB1-B3AD-512E23C6AF5D}" dt="2023-09-26T06:13:45.778" v="340" actId="1038"/>
          <ac:spMkLst>
            <pc:docMk/>
            <pc:sldMk cId="3713874480" sldId="280"/>
            <ac:spMk id="8" creationId="{8BF3F335-5F7E-E726-8AFE-106CE9EDD303}"/>
          </ac:spMkLst>
        </pc:spChg>
        <pc:picChg chg="add del">
          <ac:chgData name="Hemanth Naik" userId="aa043055d7d5c764" providerId="LiveId" clId="{C049CB5B-22EB-4EB1-B3AD-512E23C6AF5D}" dt="2023-09-26T05:57:22.826" v="135" actId="478"/>
          <ac:picMkLst>
            <pc:docMk/>
            <pc:sldMk cId="3713874480" sldId="280"/>
            <ac:picMk id="2" creationId="{204AD0AA-524F-2112-E157-4DB4926059CA}"/>
          </ac:picMkLst>
        </pc:picChg>
        <pc:picChg chg="add del mod">
          <ac:chgData name="Hemanth Naik" userId="aa043055d7d5c764" providerId="LiveId" clId="{C049CB5B-22EB-4EB1-B3AD-512E23C6AF5D}" dt="2023-09-26T05:58:16.061" v="137" actId="478"/>
          <ac:picMkLst>
            <pc:docMk/>
            <pc:sldMk cId="3713874480" sldId="280"/>
            <ac:picMk id="4" creationId="{9E109227-24B6-9275-7FC8-3B62622C8304}"/>
          </ac:picMkLst>
        </pc:picChg>
        <pc:picChg chg="add mod">
          <ac:chgData name="Hemanth Naik" userId="aa043055d7d5c764" providerId="LiveId" clId="{C049CB5B-22EB-4EB1-B3AD-512E23C6AF5D}" dt="2023-09-26T06:12:37.074" v="305" actId="1076"/>
          <ac:picMkLst>
            <pc:docMk/>
            <pc:sldMk cId="3713874480" sldId="280"/>
            <ac:picMk id="6" creationId="{897C73AC-2A9D-7A21-0950-618BAAB36857}"/>
          </ac:picMkLst>
        </pc:picChg>
        <pc:picChg chg="add del mod">
          <ac:chgData name="Hemanth Naik" userId="aa043055d7d5c764" providerId="LiveId" clId="{C049CB5B-22EB-4EB1-B3AD-512E23C6AF5D}" dt="2023-09-26T05:57:16.890" v="133" actId="478"/>
          <ac:picMkLst>
            <pc:docMk/>
            <pc:sldMk cId="3713874480" sldId="280"/>
            <ac:picMk id="2050" creationId="{1FBDA91A-8D88-4E8D-221C-D4941BD63779}"/>
          </ac:picMkLst>
        </pc:picChg>
      </pc:sldChg>
      <pc:sldChg chg="addSp delSp modSp new mod">
        <pc:chgData name="Hemanth Naik" userId="aa043055d7d5c764" providerId="LiveId" clId="{C049CB5B-22EB-4EB1-B3AD-512E23C6AF5D}" dt="2023-09-26T15:07:43.314" v="2907" actId="14100"/>
        <pc:sldMkLst>
          <pc:docMk/>
          <pc:sldMk cId="2954029009" sldId="281"/>
        </pc:sldMkLst>
        <pc:spChg chg="mod">
          <ac:chgData name="Hemanth Naik" userId="aa043055d7d5c764" providerId="LiveId" clId="{C049CB5B-22EB-4EB1-B3AD-512E23C6AF5D}" dt="2023-09-26T06:05:17.203" v="236" actId="113"/>
          <ac:spMkLst>
            <pc:docMk/>
            <pc:sldMk cId="2954029009" sldId="281"/>
            <ac:spMk id="2" creationId="{185A4BA0-068F-C18A-16DC-A650EA67BFA6}"/>
          </ac:spMkLst>
        </pc:spChg>
        <pc:spChg chg="mod">
          <ac:chgData name="Hemanth Naik" userId="aa043055d7d5c764" providerId="LiveId" clId="{C049CB5B-22EB-4EB1-B3AD-512E23C6AF5D}" dt="2023-09-26T15:07:36.782" v="2905" actId="14100"/>
          <ac:spMkLst>
            <pc:docMk/>
            <pc:sldMk cId="2954029009" sldId="281"/>
            <ac:spMk id="3" creationId="{666153E6-4048-A51C-E257-92B3F3E5D547}"/>
          </ac:spMkLst>
        </pc:spChg>
        <pc:spChg chg="del">
          <ac:chgData name="Hemanth Naik" userId="aa043055d7d5c764" providerId="LiveId" clId="{C049CB5B-22EB-4EB1-B3AD-512E23C6AF5D}" dt="2023-09-26T11:44:54.843" v="2555" actId="478"/>
          <ac:spMkLst>
            <pc:docMk/>
            <pc:sldMk cId="2954029009" sldId="281"/>
            <ac:spMk id="5" creationId="{80EB9C49-3105-1734-21E3-4D0EEEA0F83A}"/>
          </ac:spMkLst>
        </pc:spChg>
        <pc:spChg chg="add mod">
          <ac:chgData name="Hemanth Naik" userId="aa043055d7d5c764" providerId="LiveId" clId="{C049CB5B-22EB-4EB1-B3AD-512E23C6AF5D}" dt="2023-09-26T11:45:26.728" v="2562" actId="121"/>
          <ac:spMkLst>
            <pc:docMk/>
            <pc:sldMk cId="2954029009" sldId="281"/>
            <ac:spMk id="6" creationId="{09469C77-CCA7-C7AC-80A3-09A61F408BF6}"/>
          </ac:spMkLst>
        </pc:spChg>
        <pc:picChg chg="add mod">
          <ac:chgData name="Hemanth Naik" userId="aa043055d7d5c764" providerId="LiveId" clId="{C049CB5B-22EB-4EB1-B3AD-512E23C6AF5D}" dt="2023-09-26T15:07:43.314" v="2907" actId="14100"/>
          <ac:picMkLst>
            <pc:docMk/>
            <pc:sldMk cId="2954029009" sldId="281"/>
            <ac:picMk id="5" creationId="{BB8A8B82-9620-9705-DFBD-DBFF427371CE}"/>
          </ac:picMkLst>
        </pc:picChg>
      </pc:sldChg>
      <pc:sldChg chg="addSp delSp modSp new mod">
        <pc:chgData name="Hemanth Naik" userId="aa043055d7d5c764" providerId="LiveId" clId="{C049CB5B-22EB-4EB1-B3AD-512E23C6AF5D}" dt="2023-09-26T11:46:36.938" v="2573" actId="121"/>
        <pc:sldMkLst>
          <pc:docMk/>
          <pc:sldMk cId="3737675732" sldId="282"/>
        </pc:sldMkLst>
        <pc:spChg chg="add mod">
          <ac:chgData name="Hemanth Naik" userId="aa043055d7d5c764" providerId="LiveId" clId="{C049CB5B-22EB-4EB1-B3AD-512E23C6AF5D}" dt="2023-09-26T06:12:02.250" v="303" actId="1037"/>
          <ac:spMkLst>
            <pc:docMk/>
            <pc:sldMk cId="3737675732" sldId="282"/>
            <ac:spMk id="3" creationId="{0CC30E3B-050F-0EAC-211C-9A6F79F7BF36}"/>
          </ac:spMkLst>
        </pc:spChg>
        <pc:spChg chg="del">
          <ac:chgData name="Hemanth Naik" userId="aa043055d7d5c764" providerId="LiveId" clId="{C049CB5B-22EB-4EB1-B3AD-512E23C6AF5D}" dt="2023-09-26T11:45:47.218" v="2563" actId="478"/>
          <ac:spMkLst>
            <pc:docMk/>
            <pc:sldMk cId="3737675732" sldId="282"/>
            <ac:spMk id="4" creationId="{635C81DC-0DB8-3702-E21A-5C309C678128}"/>
          </ac:spMkLst>
        </pc:spChg>
        <pc:spChg chg="add mod">
          <ac:chgData name="Hemanth Naik" userId="aa043055d7d5c764" providerId="LiveId" clId="{C049CB5B-22EB-4EB1-B3AD-512E23C6AF5D}" dt="2023-09-26T11:46:36.938" v="2573" actId="121"/>
          <ac:spMkLst>
            <pc:docMk/>
            <pc:sldMk cId="3737675732" sldId="282"/>
            <ac:spMk id="5" creationId="{1C646202-5ACC-073D-852B-5B4CC1ACE606}"/>
          </ac:spMkLst>
        </pc:spChg>
        <pc:picChg chg="add mod">
          <ac:chgData name="Hemanth Naik" userId="aa043055d7d5c764" providerId="LiveId" clId="{C049CB5B-22EB-4EB1-B3AD-512E23C6AF5D}" dt="2023-09-26T06:10:34.764" v="267" actId="1076"/>
          <ac:picMkLst>
            <pc:docMk/>
            <pc:sldMk cId="3737675732" sldId="282"/>
            <ac:picMk id="3074" creationId="{D528EA70-6C97-3E4A-E977-5F6B866EDA49}"/>
          </ac:picMkLst>
        </pc:picChg>
      </pc:sldChg>
      <pc:sldChg chg="addSp delSp modSp new del mod">
        <pc:chgData name="Hemanth Naik" userId="aa043055d7d5c764" providerId="LiveId" clId="{C049CB5B-22EB-4EB1-B3AD-512E23C6AF5D}" dt="2023-09-26T10:50:12.451" v="1985" actId="2696"/>
        <pc:sldMkLst>
          <pc:docMk/>
          <pc:sldMk cId="3531960469" sldId="283"/>
        </pc:sldMkLst>
        <pc:spChg chg="add del mod">
          <ac:chgData name="Hemanth Naik" userId="aa043055d7d5c764" providerId="LiveId" clId="{C049CB5B-22EB-4EB1-B3AD-512E23C6AF5D}" dt="2023-09-26T10:50:04.475" v="1984"/>
          <ac:spMkLst>
            <pc:docMk/>
            <pc:sldMk cId="3531960469" sldId="283"/>
            <ac:spMk id="3" creationId="{619E4065-8FDC-C0D8-5C96-FD0444ADC3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09ED-441C-4141-AC28-D436B084412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98AF1-2463-4FC9-AB21-D9658CEC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0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BF04-B36D-406C-A0C5-2CA8B926778E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5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05F0-74E3-473E-9598-9CDD15A14D33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8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E898-B0D5-433A-81BD-B3A5E4367586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28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53E6-49B7-43C1-8707-472D9AE73C77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03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5F2D-9C6A-46AD-886B-F8F39FA4BCF4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723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FD45-B78A-442D-A969-2E5538CAD433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217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3134-BA55-4690-BE26-5262B1F436AD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48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4CBB-908E-4CC0-8487-880BA7BF8EC6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5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852F-EEA5-45C6-A28D-0B41A43B20C0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03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3ACB-C7AE-40C5-B98B-DBBDDF802ADE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1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1E75-9634-42AB-9939-F201D8658290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73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07CF-CBB0-458C-8E31-400A1187F542}" type="datetime1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6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ED77-C6E7-4F3D-B71E-045B3647E7C1}" type="datetime1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9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0DEA-3C54-4A55-BFA1-3A07C2D1C8F3}" type="datetime1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84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1E30-7571-45DB-B0AF-9533FF9DA7DF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D908-B514-4185-9B27-017C4556A53C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93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2FB8-075F-4B22-A8AC-A17D7A8C1A3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FAB948-63F0-4410-897D-795B8713C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3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2424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AEFB-EBDD-D91D-2AAA-82DFE0A16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844" y="-787184"/>
            <a:ext cx="8452829" cy="236247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J.B. INSTITUTE OF ENGINEERING &amp; TECHNOLOGY</a:t>
            </a:r>
            <a:br>
              <a:rPr lang="en-IN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32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45F52-A270-845A-D7C7-E541C28B5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908" y="3268421"/>
            <a:ext cx="8101404" cy="4939853"/>
          </a:xfrm>
        </p:spPr>
        <p:txBody>
          <a:bodyPr/>
          <a:lstStyle/>
          <a:p>
            <a:pPr lvl="2" algn="just"/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on  </a:t>
            </a:r>
          </a:p>
          <a:p>
            <a:pPr lvl="2"/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 Management of Construction and Demolition (C&amp;D) Waste in road construction            </a:t>
            </a:r>
            <a:r>
              <a:rPr lang="en-IN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</p:txBody>
      </p:sp>
      <p:pic>
        <p:nvPicPr>
          <p:cNvPr id="4" name="Picture 2" descr="C:\Users\HP\Pictures\Saved Pictures\Capture.PNG">
            <a:extLst>
              <a:ext uri="{FF2B5EF4-FFF2-40B4-BE49-F238E27FC236}">
                <a16:creationId xmlns:a16="http://schemas.microsoft.com/office/drawing/2014/main" id="{4D13A456-B0D6-CBFA-16E4-B14A3C9E0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53" y="314360"/>
            <a:ext cx="1602265" cy="155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987CD0-D342-15BC-CDDD-754795F9F73D}"/>
              </a:ext>
            </a:extLst>
          </p:cNvPr>
          <p:cNvSpPr txBox="1"/>
          <p:nvPr/>
        </p:nvSpPr>
        <p:spPr>
          <a:xfrm>
            <a:off x="2552369" y="1155598"/>
            <a:ext cx="6941488" cy="106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UGC Autonomous</a:t>
            </a:r>
          </a:p>
          <a:p>
            <a:pPr algn="ctr">
              <a:lnSpc>
                <a:spcPct val="12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Accredited by NAAC &amp; NBA, Approved by AICTE &amp; Permanently Affiliated to JNTUH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FC73E-33E2-8841-7384-D4636A0DC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312" y="334974"/>
            <a:ext cx="1755461" cy="164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364FE7-55C3-2801-DE47-142B5DCBEF38}"/>
              </a:ext>
            </a:extLst>
          </p:cNvPr>
          <p:cNvSpPr txBox="1"/>
          <p:nvPr/>
        </p:nvSpPr>
        <p:spPr>
          <a:xfrm>
            <a:off x="9682765" y="5931673"/>
            <a:ext cx="192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5761A4-F49B-4877-358C-E70E09A1798D}"/>
              </a:ext>
            </a:extLst>
          </p:cNvPr>
          <p:cNvSpPr txBox="1">
            <a:spLocks/>
          </p:cNvSpPr>
          <p:nvPr/>
        </p:nvSpPr>
        <p:spPr>
          <a:xfrm>
            <a:off x="2789111" y="2537730"/>
            <a:ext cx="4382965" cy="891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945F3-25F0-1318-4C82-85EAA6CE1E64}"/>
              </a:ext>
            </a:extLst>
          </p:cNvPr>
          <p:cNvSpPr txBox="1"/>
          <p:nvPr/>
        </p:nvSpPr>
        <p:spPr>
          <a:xfrm>
            <a:off x="2789111" y="2620775"/>
            <a:ext cx="6941488" cy="85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Innovation Hackathon</a:t>
            </a:r>
            <a:endParaRPr lang="en-IN" sz="44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5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078E-3468-FC93-2EDB-70E5DA0E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46" y="461109"/>
            <a:ext cx="9506972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CONSTRUCTION &amp; DEMOLITION WASTE MANGEMENT </a:t>
            </a:r>
            <a:endParaRPr lang="en-IN" sz="32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066C-A0F0-11BA-94FA-66B88B0C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4" y="1905000"/>
            <a:ext cx="10982098" cy="49530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 C&amp;D waste management </a:t>
            </a:r>
            <a:r>
              <a:rPr lang="en-US" sz="20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the strain on natural resources by promoting recycling and reusing materials.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mitigates environmental pollution</a:t>
            </a:r>
            <a:r>
              <a:rPr lang="en-US" sz="20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preventing soil and water contamination caused by improper disposal.</a:t>
            </a:r>
            <a:endParaRPr lang="en-US" sz="20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Recycling and reusing C&amp;D waste </a:t>
            </a:r>
            <a:r>
              <a:rPr lang="en-US" sz="20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materials can generate economic benefits by reducing disposal costs and creating jobs in the recycling industry.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encourages </a:t>
            </a:r>
            <a:r>
              <a:rPr lang="en-US" sz="20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circular economy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where materials are reused and retained in the economic cycle.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Complying with C&amp;D waste management regulations ensures legal adherence </a:t>
            </a:r>
            <a:r>
              <a:rPr lang="en-US" sz="20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minimizes the risk of fines or penalties.</a:t>
            </a:r>
          </a:p>
          <a:p>
            <a:pPr marL="0" indent="0" algn="l">
              <a:buNone/>
            </a:pPr>
            <a:endParaRPr lang="en-US" sz="2000" i="0" dirty="0">
              <a:solidFill>
                <a:srgbClr val="D1D5D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2711C-E3AC-B79F-BC84-A84E7D8E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38041-7FF9-0DF8-9AA6-F030F44C1439}"/>
              </a:ext>
            </a:extLst>
          </p:cNvPr>
          <p:cNvSpPr txBox="1"/>
          <p:nvPr/>
        </p:nvSpPr>
        <p:spPr>
          <a:xfrm>
            <a:off x="11179534" y="6225871"/>
            <a:ext cx="68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10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4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ACA3-B745-FD58-EB83-530D8BF1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812" y="587121"/>
            <a:ext cx="9724797" cy="135527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SUSTAINABLE SOLUTIONS FOR C&amp;D MANAGEMENT </a:t>
            </a:r>
            <a:endParaRPr lang="en-IN" sz="32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BB73-AD92-22C2-4944-5F92DD980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53" y="1249214"/>
            <a:ext cx="7808181" cy="4467776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Waste Segregation at Source</a:t>
            </a: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Encourage construction sites to segregate waste at the source, separating materials like concrete, wood, and metal for recycling and reuse.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 Recovery Facilities (MRFs)</a:t>
            </a: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 Material Recovery Facilities where C&amp;D waste can be sorted and valuable materials recovered for recycling.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Reuse</a:t>
            </a: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Encourage the reuse of materials like bricks and fixtures from demolished buildings in new construction projects to reduce waste generation.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Recycling Initiatives</a:t>
            </a: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recycling initiatives that process C&amp;D waste into new construction materials, such as recycled aggregates for concrete.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Awareness and Education</a:t>
            </a: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Educate construction professionals, homeowners, and the public about the benefits of sustainable C&amp;D waste management and how to practice it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EEDC-8863-FD0B-1DF1-A998D499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61F60-722E-A0ED-3118-31964819C24B}"/>
              </a:ext>
            </a:extLst>
          </p:cNvPr>
          <p:cNvSpPr txBox="1"/>
          <p:nvPr/>
        </p:nvSpPr>
        <p:spPr>
          <a:xfrm>
            <a:off x="11410122" y="6194066"/>
            <a:ext cx="93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E7E130-CD6A-ABF6-102F-9C33655AC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370" y="2057365"/>
            <a:ext cx="3661682" cy="244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85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ED1E3-6B8E-5DDC-E823-0D8CC4F7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1C9B5-11FB-6F65-A634-353016AD61AD}"/>
              </a:ext>
            </a:extLst>
          </p:cNvPr>
          <p:cNvSpPr txBox="1"/>
          <p:nvPr/>
        </p:nvSpPr>
        <p:spPr>
          <a:xfrm>
            <a:off x="1944094" y="647178"/>
            <a:ext cx="89094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"Revolutionizing Road Construction: Sustainable Solutions for Effective C&amp;D Waste Management"</a:t>
            </a:r>
            <a:endParaRPr lang="en-IN" sz="3200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5BDC89D-7C50-FB12-74AC-B1A466FCE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38" y="1855666"/>
            <a:ext cx="9372485" cy="44627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5F1585-2363-3CAE-D41D-8B4832A836E4}"/>
              </a:ext>
            </a:extLst>
          </p:cNvPr>
          <p:cNvSpPr txBox="1"/>
          <p:nvPr/>
        </p:nvSpPr>
        <p:spPr>
          <a:xfrm>
            <a:off x="11410122" y="6194066"/>
            <a:ext cx="93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12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3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1F27A-BB67-2D01-0469-C2C03C9CA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22683" y="1764615"/>
            <a:ext cx="3455025" cy="2486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87AFB-68F1-80E1-AF1C-A93FA8ED35B4}"/>
              </a:ext>
            </a:extLst>
          </p:cNvPr>
          <p:cNvSpPr txBox="1"/>
          <p:nvPr/>
        </p:nvSpPr>
        <p:spPr>
          <a:xfrm>
            <a:off x="11171583" y="6075432"/>
            <a:ext cx="61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13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545ED-EED3-7365-3AB2-B642E0968124}"/>
              </a:ext>
            </a:extLst>
          </p:cNvPr>
          <p:cNvSpPr txBox="1"/>
          <p:nvPr/>
        </p:nvSpPr>
        <p:spPr>
          <a:xfrm>
            <a:off x="1633992" y="602512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Road?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AEF0A-AE10-AF86-6860-6288C0C6DEBC}"/>
              </a:ext>
            </a:extLst>
          </p:cNvPr>
          <p:cNvSpPr txBox="1"/>
          <p:nvPr/>
        </p:nvSpPr>
        <p:spPr>
          <a:xfrm>
            <a:off x="1244379" y="1430659"/>
            <a:ext cx="6098650" cy="4148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Roads are the </a:t>
            </a:r>
            <a:r>
              <a:rPr lang="en-US" sz="20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fundamental infrastructure 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land-based transportation.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provide </a:t>
            </a:r>
            <a:r>
              <a:rPr lang="en-US" sz="20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essential connectivity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communities, industries, and commerce.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Roads play a pivotal role in enabling the movement of people and goods.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well-developed road network contributes to economic growth and development.</a:t>
            </a:r>
            <a:b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42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0369-F8AF-9BCB-6BBD-9AE30A3DD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264" y="99753"/>
            <a:ext cx="8915399" cy="112628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IN" sz="32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14196-7832-031C-5784-E66CD82C6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7485" y="1294114"/>
            <a:ext cx="9675812" cy="556388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conceptual framework for a sustainable C&amp;D waste management system tailored to road construction projects.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functional prototype design that showcases the key components and processes of the proposed system.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the prototype's performance in terms of waste reduction, resource recovery, and environmental impact compared to traditional methods.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A2F23-3DFA-940E-D212-DF53E409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26768-2793-E087-89D3-3241A59BA328}"/>
              </a:ext>
            </a:extLst>
          </p:cNvPr>
          <p:cNvSpPr txBox="1"/>
          <p:nvPr/>
        </p:nvSpPr>
        <p:spPr>
          <a:xfrm>
            <a:off x="10933043" y="6225871"/>
            <a:ext cx="74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14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1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5DC4-67E3-3B50-1DE0-687E6981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216" y="730875"/>
            <a:ext cx="8911687" cy="1280890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Problem of Excessive Waste in Construction</a:t>
            </a: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D478-B044-4177-AD86-59C7E1665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69" y="1305974"/>
            <a:ext cx="6580293" cy="5253644"/>
          </a:xfrm>
        </p:spPr>
        <p:txBody>
          <a:bodyPr>
            <a:normAutofit fontScale="32500" lnSpcReduction="20000"/>
          </a:bodyPr>
          <a:lstStyle/>
          <a:p>
            <a:pPr marL="0" indent="0" algn="l">
              <a:buNone/>
            </a:pPr>
            <a:endParaRPr lang="en-US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sz="55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Construction and demolition (C&amp;D) activities </a:t>
            </a:r>
            <a:r>
              <a:rPr lang="en-US" sz="55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lang="en-US" sz="55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massive amounts of </a:t>
            </a:r>
            <a:r>
              <a:rPr lang="en-US" sz="55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waste</a:t>
            </a:r>
            <a:r>
              <a:rPr lang="en-US" sz="55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including concrete, bricks, wood, and metals.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sz="55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Much of this waste ends up in </a:t>
            </a:r>
            <a:r>
              <a:rPr lang="en-US" sz="55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landfills</a:t>
            </a:r>
            <a:r>
              <a:rPr lang="en-US" sz="55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contributing to landfill overflow and limited space for future use.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sz="55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construction practices often involve the extraction and use of virgin resources, </a:t>
            </a:r>
            <a:r>
              <a:rPr lang="en-US" sz="55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depleting natural reserves</a:t>
            </a:r>
            <a:r>
              <a:rPr lang="en-US" sz="55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sz="55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production and disposal of C&amp;D waste </a:t>
            </a:r>
            <a:r>
              <a:rPr lang="en-US" sz="55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greenhouse gases, </a:t>
            </a:r>
            <a:r>
              <a:rPr lang="en-US" sz="55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contributing to climate change.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3CCB84A-8C76-E3A1-96B8-36A6C5E1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862" y="1611077"/>
            <a:ext cx="4597472" cy="351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E5397-6C9E-1A2C-B37E-86BC395C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138C8-329F-4113-1D4E-F2C4A20EA364}"/>
              </a:ext>
            </a:extLst>
          </p:cNvPr>
          <p:cNvSpPr txBox="1"/>
          <p:nvPr/>
        </p:nvSpPr>
        <p:spPr>
          <a:xfrm>
            <a:off x="11235193" y="6249725"/>
            <a:ext cx="62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15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5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7310-8F8D-0E9C-A708-41542584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57067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-</a:t>
            </a:r>
            <a:br>
              <a:rPr lang="en-US" sz="3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Recycling C&amp;D Waste in Road Construction</a:t>
            </a: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A79E-94B6-B585-B4B4-EADDB599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337" y="1266245"/>
            <a:ext cx="9697494" cy="4540894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en-US" sz="2000" i="0" dirty="0">
              <a:solidFill>
                <a:srgbClr val="D1D5D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Recycling C&amp;D waste in road construction </a:t>
            </a:r>
            <a:r>
              <a:rPr lang="en-US" sz="20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maximizes resource utilization 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the need for virgin materials.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offers </a:t>
            </a:r>
            <a:r>
              <a:rPr lang="en-US" sz="20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savings 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minimizing waste disposal expenses and procurement costs for new materials.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approach aligns with sustainable construction practices, reducing the carbon footprint of road projects.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Recycling helps </a:t>
            </a:r>
            <a:r>
              <a:rPr lang="en-US" sz="20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 natural resources 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decreasing the demand for raw materials.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Recycled materials are rigorously tested 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ensure they meet quality and performance standards.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20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757FB-2A57-4A60-361E-B352897B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5B107-77A4-F1D0-F9C4-A0343B0B4C91}"/>
              </a:ext>
            </a:extLst>
          </p:cNvPr>
          <p:cNvSpPr txBox="1"/>
          <p:nvPr/>
        </p:nvSpPr>
        <p:spPr>
          <a:xfrm>
            <a:off x="11117911" y="6135808"/>
            <a:ext cx="64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16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7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8C92-A730-AE19-D38B-E037C6C2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303" y="653298"/>
            <a:ext cx="9865775" cy="1280890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of Recycling C&amp;D Waste in Road Construction</a:t>
            </a:r>
            <a:br>
              <a:rPr lang="en-US" sz="3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1AE7-25C1-4576-1AD4-28C3AE87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43" y="1279524"/>
            <a:ext cx="10319656" cy="5578475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en-US" sz="2000" i="0" dirty="0">
              <a:solidFill>
                <a:srgbClr val="D1D5D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Recycling minimizes the volume of construction and demolition waste sent to landfills, </a:t>
            </a:r>
            <a:r>
              <a:rPr lang="en-US" sz="20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reducing environmental impact.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utilizing recycled materials, projects can significantly cut procurement and disposal costs, making construction more budget-friendly.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Recycling </a:t>
            </a:r>
            <a:r>
              <a:rPr lang="en-US" sz="20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conserves natural resources 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decreasing the need for new materials, contributing to sustainable practices.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lang="en-US" sz="20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F9742-753F-8DBB-4566-9AAA8696CD83}"/>
              </a:ext>
            </a:extLst>
          </p:cNvPr>
          <p:cNvSpPr txBox="1"/>
          <p:nvPr/>
        </p:nvSpPr>
        <p:spPr>
          <a:xfrm>
            <a:off x="11036410" y="6345141"/>
            <a:ext cx="74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17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82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D07CDB-C4DD-A383-330D-29258327DC4A}"/>
              </a:ext>
            </a:extLst>
          </p:cNvPr>
          <p:cNvSpPr txBox="1"/>
          <p:nvPr/>
        </p:nvSpPr>
        <p:spPr>
          <a:xfrm>
            <a:off x="1577382" y="584564"/>
            <a:ext cx="46764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564C2-CAB5-D79C-E0E5-5C58C3109A96}"/>
              </a:ext>
            </a:extLst>
          </p:cNvPr>
          <p:cNvSpPr txBox="1"/>
          <p:nvPr/>
        </p:nvSpPr>
        <p:spPr>
          <a:xfrm>
            <a:off x="10934370" y="6334780"/>
            <a:ext cx="125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18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03DC77-0761-1103-162C-A9AA808A9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40" y="1235242"/>
            <a:ext cx="5800423" cy="32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DCAB49-9253-A448-A74D-6BF080A96CE2}"/>
              </a:ext>
            </a:extLst>
          </p:cNvPr>
          <p:cNvSpPr txBox="1"/>
          <p:nvPr/>
        </p:nvSpPr>
        <p:spPr>
          <a:xfrm>
            <a:off x="552615" y="1485671"/>
            <a:ext cx="5610025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    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Cost-effective practices improve the overall economics of construction projects.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lang="en-US" sz="1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    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Recycling aligns with sustainability goals and showcases a commitment to responsible construction practices.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    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Recycling C&amp;D waste lessens the negative environmental consequences associated with waste disposal.</a:t>
            </a:r>
          </a:p>
        </p:txBody>
      </p:sp>
    </p:spTree>
    <p:extLst>
      <p:ext uri="{BB962C8B-B14F-4D97-AF65-F5344CB8AC3E}">
        <p14:creationId xmlns:p14="http://schemas.microsoft.com/office/powerpoint/2010/main" val="2436088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1860-A32C-819F-A458-9DC37693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58" y="108715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V/S RECYCLED </a:t>
            </a:r>
            <a:endParaRPr lang="en-IN" sz="32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BED8-2D22-4787-83BC-B3C7FBB5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4927" y="749160"/>
            <a:ext cx="3992732" cy="57626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Methods</a:t>
            </a: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91CA2-35FA-D137-7471-60809ADBD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4841" y="1304896"/>
            <a:ext cx="5239476" cy="387620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road construction primarily uses natural materials like gravel, sand, and aggregates obtained from quarries or mines.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cost of natural materials can be relatively high, including expenses for extraction, transportation, and processing.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Extraction of natural materials can result in habitat disruption, soil erosion, and energy consumption.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 of natural materials contributes to the depletion of finite resources.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Roads constructed with high-quality natural materials can have good durability if designed and maintained properly.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8886C-8082-D419-5AD4-523D30449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01214" y="749160"/>
            <a:ext cx="3999001" cy="57626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Recycled Materials</a:t>
            </a: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D189A-D784-1824-A9D9-B4A4BE57E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6099" y="1304896"/>
            <a:ext cx="5615446" cy="405356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Recycled road construction involves using waste materials from construction and demolition sites, such as concrete, asphalt, bricks, and reclaimed aggregates.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Recycled materials can be more cost-effective as they reduce the need for raw material extraction and transportation.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Recycling C&amp;D waste reduces the demand for new resources, conserving energy and reducing landfill waste.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helps conserve natural resources by reusing materials that would otherwise be discarded.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done correctly, recycled materials can offer similar durability to natural materials, but it depends on the quality of the recycled materials and construction techniques.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F7568E-9C6D-E9A9-3633-A460AB871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77" y="5029759"/>
            <a:ext cx="3660425" cy="175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pile of rubble and debris&#10;&#10;Description automatically generated">
            <a:extLst>
              <a:ext uri="{FF2B5EF4-FFF2-40B4-BE49-F238E27FC236}">
                <a16:creationId xmlns:a16="http://schemas.microsoft.com/office/drawing/2014/main" id="{D8CC71EC-8CF0-4113-26F9-B32118B05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86" y="4881280"/>
            <a:ext cx="2347078" cy="176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CF6A4B-4580-9EE1-AD57-C75900F3DEFC}"/>
              </a:ext>
            </a:extLst>
          </p:cNvPr>
          <p:cNvSpPr txBox="1"/>
          <p:nvPr/>
        </p:nvSpPr>
        <p:spPr>
          <a:xfrm>
            <a:off x="10934370" y="6334780"/>
            <a:ext cx="125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19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8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2E5E-C84D-07F5-855E-097C891F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252" y="626371"/>
            <a:ext cx="10503158" cy="784813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"Understanding Construction and Demolition Waste ( </a:t>
            </a: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&amp;D )"</a:t>
            </a:r>
            <a:endParaRPr lang="en-IN" sz="32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EA00C-2FA9-4425-CEFD-BECF8C84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798" y="1590260"/>
            <a:ext cx="6929724" cy="4926683"/>
          </a:xfrm>
        </p:spPr>
        <p:txBody>
          <a:bodyPr>
            <a:normAutofit/>
          </a:bodyPr>
          <a:lstStyle/>
          <a:p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Construction and Demolition (C&amp;D) waste refers to the </a:t>
            </a:r>
            <a:r>
              <a:rPr lang="en-US" sz="20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materials generated during the construction, renovation, and demolition of buildings and infrastructure.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Waste building materials, dredging materials that are produced in the process of constructions, remodeling. repair, or demolition of residential buildings, commercial buildings and other structure and pavement.</a:t>
            </a:r>
            <a:endParaRPr lang="en-US" sz="20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includes materials </a:t>
            </a:r>
            <a:r>
              <a:rPr lang="en-US" sz="20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concrete, wood, metal, bricks, and more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 generates a significant amount of C&amp;D waste annually.</a:t>
            </a:r>
          </a:p>
          <a:p>
            <a:pPr marL="0" indent="0">
              <a:buNone/>
            </a:pPr>
            <a:endParaRPr lang="en-US" sz="20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sz="20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6AB400-9637-11D7-E867-F19520C27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36" y="2379029"/>
            <a:ext cx="3363817" cy="2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10102-0241-4FC6-966C-1CBBB2C6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6EA9A-8D1B-6C21-D999-B32AF606E306}"/>
              </a:ext>
            </a:extLst>
          </p:cNvPr>
          <p:cNvSpPr txBox="1"/>
          <p:nvPr/>
        </p:nvSpPr>
        <p:spPr>
          <a:xfrm>
            <a:off x="10392355" y="6135808"/>
            <a:ext cx="1048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12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5CAC-8FB3-059A-BAFC-BD790B53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632" y="641613"/>
            <a:ext cx="8911687" cy="73760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HOW?</a:t>
            </a:r>
            <a:endParaRPr lang="en-IN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DBE2-4D05-92D7-8F67-5368E5336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612" y="1379220"/>
            <a:ext cx="10572585" cy="538724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: 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Preparing C&amp;D Waste for Road Construction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Waste Collection: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construction and demolition waste materials, including concrete, bricks, and asphalt, from demolition sites.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Sorting and Segregation: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Separate and classify the collected waste into different categories, such as concrete, brick, and asphalt rubble, ensuring the materials are free from contaminants.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Crushing and Processing: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Crush and process the waste materials into suitable sizes and shapes for road construction, maintaining quality and uniformity.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 Control: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stringent quality control measures to ensure the recycled materials meet road construction standards and specifications.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and Stockpiling: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Store the processed C&amp;D waste materials in designated areas for easy access and usage during road construction projects.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4129-3E5B-4776-C5A2-EF634E22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29E61-047E-6095-8558-B33E29A4EA2D}"/>
              </a:ext>
            </a:extLst>
          </p:cNvPr>
          <p:cNvSpPr txBox="1"/>
          <p:nvPr/>
        </p:nvSpPr>
        <p:spPr>
          <a:xfrm>
            <a:off x="10145864" y="6135808"/>
            <a:ext cx="147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20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71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7544-4F53-1733-DD8D-D5C4D5B2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380" y="464827"/>
            <a:ext cx="11314438" cy="108794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-</a:t>
            </a:r>
            <a:b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Replacement of aggregate in </a:t>
            </a:r>
            <a:r>
              <a:rPr lang="en-US" sz="3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Subgrade and sub-base layers</a:t>
            </a:r>
            <a:endParaRPr lang="en-IN" sz="32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6A04-115A-C032-FA4B-A16E447F5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213" y="1623060"/>
            <a:ext cx="9888435" cy="44424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dirty="0">
              <a:solidFill>
                <a:srgbClr val="D1D5D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Subgrade Preparation: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the road subgrade by removing any unsuitable material and ensuring a stable foundation for the road.</a:t>
            </a:r>
          </a:p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 Replacement: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 a portion of traditional aggregates in the subgrade layer with recycled C&amp;D waste materials, maintaining the necessary engineering properties.</a:t>
            </a:r>
          </a:p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Compaction: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Compact the subgrade thoroughly to ensure proper load-bearing capacity and stability.</a:t>
            </a:r>
          </a:p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Sub-base Construction: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sub-base layer, partially replace traditional aggregates with recycled materials to reduce reliance on virgin resources.</a:t>
            </a:r>
          </a:p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Compaction and Gradation: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Properly compact and control the gradation of the sub-base materials to meet road construction specifications.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E9BC8-7B2F-AAAE-B0C2-058D7733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44F2C-A0AB-487E-0B3C-48D1A87D7F33}"/>
              </a:ext>
            </a:extLst>
          </p:cNvPr>
          <p:cNvSpPr txBox="1"/>
          <p:nvPr/>
        </p:nvSpPr>
        <p:spPr>
          <a:xfrm>
            <a:off x="10861482" y="6273579"/>
            <a:ext cx="85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21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51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7C73AC-2A9D-7A21-0950-618BAAB3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20" y="1290176"/>
            <a:ext cx="9377919" cy="4228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3F335-5F7E-E726-8AFE-106CE9EDD303}"/>
              </a:ext>
            </a:extLst>
          </p:cNvPr>
          <p:cNvSpPr txBox="1"/>
          <p:nvPr/>
        </p:nvSpPr>
        <p:spPr>
          <a:xfrm>
            <a:off x="4392359" y="5559474"/>
            <a:ext cx="60998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section of Road Layers Wise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C88225-FE0E-BA72-31EA-90FF9ED3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4DB3-56BD-B5EE-5EAD-1AC9E0624494}"/>
              </a:ext>
            </a:extLst>
          </p:cNvPr>
          <p:cNvSpPr txBox="1"/>
          <p:nvPr/>
        </p:nvSpPr>
        <p:spPr>
          <a:xfrm>
            <a:off x="10933043" y="6233823"/>
            <a:ext cx="68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22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74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2482C5-26DB-D210-4E9A-31B0F234BB44}"/>
              </a:ext>
            </a:extLst>
          </p:cNvPr>
          <p:cNvSpPr txBox="1"/>
          <p:nvPr/>
        </p:nvSpPr>
        <p:spPr>
          <a:xfrm>
            <a:off x="1187279" y="1269450"/>
            <a:ext cx="9921240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Asphalt Mix Design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Incorporate recycled C&amp;D waste materials into the asphalt mix design, ensuring compatibility and performance.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Mixing and Placement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Mix and place the asphalt mixture containing recycled aggregates as part of the sub-base and other layers in the road construction.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 Assurance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Monitor the quality of the asphalt mix and construction to ensure compliance with project specifications and standards.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Surface Treatment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Finish the road construction with the necessary surface treatments, such as asphalt overlay or seal coat, to provide a smooth driving surface.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Monitoring and Maintenance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Regularly monitor the road's performance and conduct maintenance as needed to ensure longevity and safe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28A842-0929-E0A6-B884-21ADAF1F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74D1-06C5-849D-30A8-C9A03CE0A506}"/>
              </a:ext>
            </a:extLst>
          </p:cNvPr>
          <p:cNvSpPr txBox="1"/>
          <p:nvPr/>
        </p:nvSpPr>
        <p:spPr>
          <a:xfrm>
            <a:off x="10758115" y="6135808"/>
            <a:ext cx="69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23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3BE87-6522-5D8D-27DF-A0A9F17A99FC}"/>
              </a:ext>
            </a:extLst>
          </p:cNvPr>
          <p:cNvSpPr txBox="1"/>
          <p:nvPr/>
        </p:nvSpPr>
        <p:spPr>
          <a:xfrm>
            <a:off x="1427208" y="591239"/>
            <a:ext cx="610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Asphalt Layers and Final Steps</a:t>
            </a:r>
            <a:endParaRPr lang="en-US" sz="3200" b="0" i="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05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4BA0-068F-C18A-16DC-A650EA67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5883" y="642361"/>
            <a:ext cx="8911687" cy="74749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53E6-4048-A51C-E257-92B3F3E5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559" y="1377898"/>
            <a:ext cx="9979046" cy="1890007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exploration of using recycled construction and demolition waste in road construction shows a positive way to be more eco-friendly, efficient, and save money. By recycling these materials in our road projects, we help the environment and cut costs, demonstrating our commitment to responsible construction and sustainability for the future.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AA9CC-6FA7-9B14-FAD6-05FB17C6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69C77-CCA7-C7AC-80A3-09A61F408BF6}"/>
              </a:ext>
            </a:extLst>
          </p:cNvPr>
          <p:cNvSpPr txBox="1"/>
          <p:nvPr/>
        </p:nvSpPr>
        <p:spPr>
          <a:xfrm>
            <a:off x="10853530" y="6194066"/>
            <a:ext cx="65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24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B8A8B82-9620-9705-DFBD-DBFF42737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528" y="4257754"/>
            <a:ext cx="3810340" cy="214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029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C30E3B-050F-0EAC-211C-9A6F79F7BF36}"/>
              </a:ext>
            </a:extLst>
          </p:cNvPr>
          <p:cNvSpPr txBox="1"/>
          <p:nvPr/>
        </p:nvSpPr>
        <p:spPr>
          <a:xfrm>
            <a:off x="3325493" y="5093754"/>
            <a:ext cx="61474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“</a:t>
            </a:r>
            <a:r>
              <a:rPr lang="en-IN" sz="4400" i="0" dirty="0">
                <a:solidFill>
                  <a:srgbClr val="01B32B"/>
                </a:solidFill>
                <a:effectLst/>
                <a:latin typeface="Söhne"/>
              </a:rPr>
              <a:t>Waste Less, Build More</a:t>
            </a:r>
            <a:r>
              <a:rPr lang="en-IN" sz="440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”</a:t>
            </a:r>
            <a:endParaRPr lang="en-IN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ECE665-F3A0-3987-E50F-6759D812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46202-5ACC-073D-852B-5B4CC1ACE606}"/>
              </a:ext>
            </a:extLst>
          </p:cNvPr>
          <p:cNvSpPr txBox="1"/>
          <p:nvPr/>
        </p:nvSpPr>
        <p:spPr>
          <a:xfrm>
            <a:off x="10758115" y="6289482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25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65770F-11F4-EE56-C5D0-C797F039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953" y="1232452"/>
            <a:ext cx="4230093" cy="31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67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0B24-0290-D1D5-B9A6-D2B2B112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98" y="313136"/>
            <a:ext cx="5181600" cy="141269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Construction and Demolition Waste consists of </a:t>
            </a: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0956F-59C2-C08F-D700-CD08CBA3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44140" y="2027447"/>
            <a:ext cx="3505199" cy="42624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Sanitary 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Plastic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2C324F6-3B3A-6FEB-38D6-B111BF69E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70" y="565352"/>
            <a:ext cx="5181600" cy="54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BFA3-E8C7-1CA1-DB71-C3F21D9B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53CAA-C7B0-1A15-3724-8D2C593E49EC}"/>
              </a:ext>
            </a:extLst>
          </p:cNvPr>
          <p:cNvSpPr txBox="1"/>
          <p:nvPr/>
        </p:nvSpPr>
        <p:spPr>
          <a:xfrm>
            <a:off x="10448014" y="6297433"/>
            <a:ext cx="1056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1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643B-0555-8E6F-89FC-C9C326A4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141" y="624110"/>
            <a:ext cx="9731471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 Situation Of Construction and Demolition Waste Generation in INDIA </a:t>
            </a:r>
            <a:endParaRPr lang="en-IN" sz="32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D971-4433-A8C0-358C-1A60C1D6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069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Estimated that out of the waste produced annually in India is 48 MT of total solid waste and in that the C&amp;D waste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constitutes totally of 14.5 MT.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0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54CC9-8A6A-8B29-61AA-860707993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16" y="3002714"/>
            <a:ext cx="8307389" cy="32311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FB5B2-3CC1-45F2-25F9-1008AF3B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8F8F2-36AE-27F4-C773-5B4EB3398800}"/>
              </a:ext>
            </a:extLst>
          </p:cNvPr>
          <p:cNvSpPr txBox="1"/>
          <p:nvPr/>
        </p:nvSpPr>
        <p:spPr>
          <a:xfrm>
            <a:off x="10599089" y="6050943"/>
            <a:ext cx="100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7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0C87-DA5B-CCDE-9C8E-A32982FE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38" y="738428"/>
            <a:ext cx="9766385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Composition of construction and demolition waste </a:t>
            </a:r>
            <a:endParaRPr lang="en-IN" sz="32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CE9BA-5AA7-9F7A-8641-AAC7166C7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72" y="2292382"/>
            <a:ext cx="8092621" cy="341656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9943A-8BA8-3530-CD89-58DDCAF2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A85F3-40FF-06EE-E484-A5D4E3A18047}"/>
              </a:ext>
            </a:extLst>
          </p:cNvPr>
          <p:cNvSpPr txBox="1"/>
          <p:nvPr/>
        </p:nvSpPr>
        <p:spPr>
          <a:xfrm>
            <a:off x="10747931" y="6135808"/>
            <a:ext cx="993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5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4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2D14-F160-F003-C4A4-6806E589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714826"/>
            <a:ext cx="3715614" cy="64044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WHY?</a:t>
            </a:r>
            <a:endParaRPr lang="en-IN" sz="32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9F4F-4800-6DBF-268C-D59E95E5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818" y="1355271"/>
            <a:ext cx="5917611" cy="5388430"/>
          </a:xfrm>
        </p:spPr>
        <p:txBody>
          <a:bodyPr>
            <a:noAutofit/>
          </a:bodyPr>
          <a:lstStyle/>
          <a:p>
            <a:r>
              <a:rPr lang="en-US" i="0" dirty="0">
                <a:solidFill>
                  <a:srgbClr val="C00000"/>
                </a:solidFill>
                <a:effectLst/>
                <a:latin typeface="Söhne"/>
              </a:rPr>
              <a:t>Rapid urban development and construction projects 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lead to increased waste generation.</a:t>
            </a:r>
            <a:endParaRPr lang="en-US" dirty="0">
              <a:solidFill>
                <a:schemeClr val="tx1"/>
              </a:solidFill>
              <a:latin typeface="Söhne"/>
            </a:endParaRPr>
          </a:p>
          <a:p>
            <a:pPr algn="just"/>
            <a:endParaRPr lang="en-US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/>
            <a:r>
              <a:rPr lang="en-US" i="0" dirty="0">
                <a:solidFill>
                  <a:srgbClr val="C00000"/>
                </a:solidFill>
                <a:effectLst/>
                <a:latin typeface="Söhne"/>
              </a:rPr>
              <a:t>Expanding infrastructure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, such as roads and bridges, generates substantial C&amp;D waste</a:t>
            </a:r>
          </a:p>
          <a:p>
            <a:pPr algn="just"/>
            <a:endParaRPr lang="en-US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/>
            <a:r>
              <a:rPr lang="en-US" i="0" dirty="0">
                <a:solidFill>
                  <a:srgbClr val="C00000"/>
                </a:solidFill>
                <a:effectLst/>
                <a:latin typeface="Söhne"/>
              </a:rPr>
              <a:t>Inadequate recycling practices 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in the construction industry add to waste volumes.</a:t>
            </a:r>
          </a:p>
          <a:p>
            <a:pPr algn="just"/>
            <a:endParaRPr lang="en-US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/>
            <a:r>
              <a:rPr lang="en-US" i="0" dirty="0">
                <a:solidFill>
                  <a:srgbClr val="C00000"/>
                </a:solidFill>
                <a:effectLst/>
                <a:latin typeface="Söhne"/>
              </a:rPr>
              <a:t>Lack of awareness about C&amp;D waste 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management leads to improper disposal.</a:t>
            </a:r>
            <a:endParaRPr lang="en-US" dirty="0">
              <a:solidFill>
                <a:schemeClr val="tx1"/>
              </a:solidFill>
              <a:latin typeface="Söhne"/>
            </a:endParaRPr>
          </a:p>
          <a:p>
            <a:pPr marL="0" indent="0" algn="just">
              <a:buNone/>
            </a:pPr>
            <a:endParaRPr lang="en-IN" sz="14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F9AA6-F89E-2210-7339-A8A16631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311" y="2282521"/>
            <a:ext cx="3821595" cy="22929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1815A-2821-622D-E99E-2E4F8BF4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451E9-E6A0-6046-92F7-3B64A8C1AA98}"/>
              </a:ext>
            </a:extLst>
          </p:cNvPr>
          <p:cNvSpPr txBox="1"/>
          <p:nvPr/>
        </p:nvSpPr>
        <p:spPr>
          <a:xfrm>
            <a:off x="10925092" y="5977713"/>
            <a:ext cx="97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6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5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102F-8465-89D3-AD7C-DC363C4E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652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Issue For Construction &amp; Demolition Waste</a:t>
            </a:r>
            <a:b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BC74-CD82-E30B-275D-B23942F62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381" y="2274072"/>
            <a:ext cx="11178038" cy="4241027"/>
          </a:xfrm>
        </p:spPr>
        <p:txBody>
          <a:bodyPr>
            <a:noAutofit/>
          </a:bodyPr>
          <a:lstStyle/>
          <a:p>
            <a:pPr marL="914400" lvl="1" indent="-457200" algn="l">
              <a:buFont typeface="+mj-lt"/>
              <a:buAutoNum type="arabicPeriod"/>
            </a:pP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Rapid Urbanization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Shorter Building Lifespan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Inefficient Waste Separation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Recycling and Reuse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llegal Dumping</a:t>
            </a:r>
          </a:p>
          <a:p>
            <a:pPr marL="457200" lvl="1" indent="0" algn="l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D48054-51A9-908C-6CD3-3C56463F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15" y="1865856"/>
            <a:ext cx="6262457" cy="348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8E3DE-3712-9324-4F9F-3FE4273A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2BF11-EE76-0D4D-3C73-C4F74F5EDFCB}"/>
              </a:ext>
            </a:extLst>
          </p:cNvPr>
          <p:cNvSpPr txBox="1"/>
          <p:nvPr/>
        </p:nvSpPr>
        <p:spPr>
          <a:xfrm>
            <a:off x="11092069" y="6135808"/>
            <a:ext cx="83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7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1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53A5-2605-2CF5-386E-C9AD3054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649" y="350639"/>
            <a:ext cx="9888083" cy="6038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Impact Of C&amp;D Waste</a:t>
            </a:r>
            <a:endParaRPr lang="en-IN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3D48-B84D-8513-3120-549F6D1FC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67" y="1127235"/>
            <a:ext cx="7483882" cy="4392386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Environmental Impact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C&amp;D waste often ends up in landfills, contributing </a:t>
            </a:r>
            <a:r>
              <a:rPr lang="en-US" sz="18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soil and water pollution</a:t>
            </a: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Concerns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Exposure to C&amp;D waste components can pose </a:t>
            </a:r>
            <a:r>
              <a:rPr lang="en-US" sz="18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risks, including respiratory problems</a:t>
            </a: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Depletion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Valuable </a:t>
            </a:r>
            <a:r>
              <a:rPr lang="en-US" sz="18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lang="en-US" sz="180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wood and metals </a:t>
            </a:r>
            <a:r>
              <a:rPr lang="en-US" sz="18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wasted</a:t>
            </a:r>
            <a:r>
              <a:rPr lang="en-US" sz="180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C&amp;D materials are not managed effectively.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 Implications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Poor C&amp;D waste management leads to economic losses and missed opportunities for recycling and reusing materials.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Sustainability Challenge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Effectively managing C&amp;D waste is crucial for sustainable urban development.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FB139-3F84-522F-0870-97F804A74C71}"/>
              </a:ext>
            </a:extLst>
          </p:cNvPr>
          <p:cNvSpPr txBox="1"/>
          <p:nvPr/>
        </p:nvSpPr>
        <p:spPr>
          <a:xfrm>
            <a:off x="10988703" y="6135808"/>
            <a:ext cx="93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8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4C8D56-44C8-B840-64F9-96D9AE64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658" y="2204858"/>
            <a:ext cx="3954174" cy="244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9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D9DC-882A-4272-6CE7-3A9932CE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9" y="575123"/>
            <a:ext cx="9251267" cy="97609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in C &amp; D Waste Management </a:t>
            </a:r>
            <a:endParaRPr lang="en-IN" sz="32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2080-7875-B750-6BD9-30852F0E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81" y="1077403"/>
            <a:ext cx="8423703" cy="491127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US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i="0" dirty="0">
                <a:solidFill>
                  <a:schemeClr val="tx1"/>
                </a:solidFill>
                <a:effectLst/>
                <a:latin typeface="Söhne"/>
              </a:rPr>
              <a:t>Lack of proper </a:t>
            </a:r>
            <a:r>
              <a:rPr lang="en-US" sz="1800" i="0" dirty="0">
                <a:solidFill>
                  <a:srgbClr val="C00000"/>
                </a:solidFill>
                <a:effectLst/>
                <a:latin typeface="Söhne"/>
              </a:rPr>
              <a:t>recycling and disposal facilities </a:t>
            </a:r>
            <a:r>
              <a:rPr lang="en-US" sz="1800" i="0" dirty="0">
                <a:solidFill>
                  <a:schemeClr val="tx1"/>
                </a:solidFill>
                <a:effectLst/>
                <a:latin typeface="Söhne"/>
              </a:rPr>
              <a:t>for C&amp;D waste hinders effective management.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i="0" dirty="0">
                <a:solidFill>
                  <a:schemeClr val="tx1"/>
                </a:solidFill>
                <a:effectLst/>
                <a:latin typeface="Söhne"/>
              </a:rPr>
              <a:t>C&amp;D waste often contains mixed materials, making sorting and recycling more complex.</a:t>
            </a:r>
            <a:endParaRPr lang="en-US" sz="1800" dirty="0">
              <a:solidFill>
                <a:schemeClr val="tx1"/>
              </a:solidFill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i="0" dirty="0">
                <a:solidFill>
                  <a:schemeClr val="tx1"/>
                </a:solidFill>
                <a:effectLst/>
                <a:latin typeface="Söhne"/>
              </a:rPr>
              <a:t>Transporting bulky C&amp;D waste materials to recycling centers can be logistically challenging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i="0" dirty="0">
                <a:solidFill>
                  <a:schemeClr val="tx1"/>
                </a:solidFill>
                <a:effectLst/>
                <a:latin typeface="Söhne"/>
              </a:rPr>
              <a:t>Recycling C&amp;D waste can be expensive, deterring some from investing in sustainable practices.</a:t>
            </a:r>
            <a:endParaRPr lang="en-US" sz="1800" dirty="0">
              <a:solidFill>
                <a:schemeClr val="tx1"/>
              </a:solidFill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i="0" dirty="0">
                <a:solidFill>
                  <a:schemeClr val="tx1"/>
                </a:solidFill>
                <a:effectLst/>
                <a:latin typeface="Söhne"/>
              </a:rPr>
              <a:t>Illegally dumped C&amp;D waste creates environmental hazards and complicates waste management efforts.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i="0" dirty="0">
                <a:solidFill>
                  <a:schemeClr val="tx1"/>
                </a:solidFill>
                <a:effectLst/>
                <a:latin typeface="Söhne"/>
              </a:rPr>
              <a:t>Many construction professionals and the public </a:t>
            </a:r>
            <a:r>
              <a:rPr lang="en-US" sz="18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unaware of proper C&amp;D waste management </a:t>
            </a:r>
            <a:r>
              <a:rPr lang="en-US" sz="1800" i="0" dirty="0">
                <a:solidFill>
                  <a:schemeClr val="tx1"/>
                </a:solidFill>
                <a:effectLst/>
                <a:latin typeface="Söhne"/>
              </a:rPr>
              <a:t>practices.</a:t>
            </a:r>
            <a:endParaRPr lang="en-US" sz="1800" dirty="0">
              <a:solidFill>
                <a:schemeClr val="tx1"/>
              </a:solidFill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i="0" dirty="0">
                <a:solidFill>
                  <a:schemeClr val="tx1"/>
                </a:solidFill>
                <a:effectLst/>
                <a:latin typeface="Söhne"/>
              </a:rPr>
              <a:t>Recovering valuable resources like metals and wood from C&amp;D waste requires specialized processes.</a:t>
            </a: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2A48F-6F49-9622-8470-2D42CE39F6EA}"/>
              </a:ext>
            </a:extLst>
          </p:cNvPr>
          <p:cNvSpPr txBox="1"/>
          <p:nvPr/>
        </p:nvSpPr>
        <p:spPr>
          <a:xfrm>
            <a:off x="11076167" y="6135808"/>
            <a:ext cx="787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9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071F6D-5F7F-F198-25D0-CDACFF2FB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31" y="2485721"/>
            <a:ext cx="3607074" cy="21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5472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674</TotalTime>
  <Words>1842</Words>
  <Application>Microsoft Office PowerPoint</Application>
  <PresentationFormat>Widescreen</PresentationFormat>
  <Paragraphs>193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Arial</vt:lpstr>
      <vt:lpstr>Calibri</vt:lpstr>
      <vt:lpstr>Century Gothic</vt:lpstr>
      <vt:lpstr>Söhne</vt:lpstr>
      <vt:lpstr>Wingdings 3</vt:lpstr>
      <vt:lpstr>Wisp</vt:lpstr>
      <vt:lpstr>J.B. INSTITUTE OF ENGINEERING &amp; TECHNOLOGY  </vt:lpstr>
      <vt:lpstr>"Understanding Construction and Demolition Waste ( C&amp;D )"</vt:lpstr>
      <vt:lpstr>Construction and Demolition Waste consists of </vt:lpstr>
      <vt:lpstr>Present Situation Of Construction and Demolition Waste Generation in INDIA </vt:lpstr>
      <vt:lpstr>Total Composition of construction and demolition waste </vt:lpstr>
      <vt:lpstr>    WHY?</vt:lpstr>
      <vt:lpstr>Main Issue For Construction &amp; Demolition Waste </vt:lpstr>
      <vt:lpstr>The Impact Of C&amp;D Waste</vt:lpstr>
      <vt:lpstr>Challenges in C &amp; D Waste Management </vt:lpstr>
      <vt:lpstr>IMPORTANCE OF CONSTRUCTION &amp; DEMOLITION WASTE MANGEMENT </vt:lpstr>
      <vt:lpstr>SUSTAINABLE SOLUTIONS FOR C&amp;D MANAGEMENT </vt:lpstr>
      <vt:lpstr>PowerPoint Presentation</vt:lpstr>
      <vt:lpstr>PowerPoint Presentation</vt:lpstr>
      <vt:lpstr>OBJECTIVES</vt:lpstr>
      <vt:lpstr>Problem of Excessive Waste in Construction </vt:lpstr>
      <vt:lpstr>SOLUTION - Recycling C&amp;D Waste in Road Construction</vt:lpstr>
      <vt:lpstr>Benefits of Recycling C&amp;D Waste in Road Construction </vt:lpstr>
      <vt:lpstr>PowerPoint Presentation</vt:lpstr>
      <vt:lpstr>TRADITIONAL V/S RECYCLED </vt:lpstr>
      <vt:lpstr>HOW?</vt:lpstr>
      <vt:lpstr>Solution - Replacement of aggregate in Subgrade and sub-base layers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J.B. INSTITUTE OF ENGINEERING &amp; TECHNOLOGY</dc:title>
  <dc:creator>Hemanth Naik</dc:creator>
  <cp:lastModifiedBy>Hemanth Naik</cp:lastModifiedBy>
  <cp:revision>10</cp:revision>
  <dcterms:created xsi:type="dcterms:W3CDTF">2023-09-25T17:28:10Z</dcterms:created>
  <dcterms:modified xsi:type="dcterms:W3CDTF">2023-09-27T07:28:25Z</dcterms:modified>
</cp:coreProperties>
</file>