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6</a:t>
            </a:r>
            <a:r>
              <a:rPr b="1" dirty="0" sz="2400" lang="en-US"/>
              <a:t>6</a:t>
            </a:r>
            <a:r>
              <a:rPr b="1" dirty="0" sz="2400" lang="en-US"/>
              <a:t>,</a:t>
            </a:r>
            <a:r>
              <a:rPr b="1" dirty="0" sz="2400" lang="en-US"/>
              <a:t>unm14</a:t>
            </a:r>
            <a:r>
              <a:rPr b="1" dirty="0" sz="2400" lang="en-US"/>
              <a:t>5</a:t>
            </a:r>
            <a:r>
              <a:rPr b="1" dirty="0" sz="2400" lang="en-US"/>
              <a:t>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6</a:t>
            </a:r>
            <a:r>
              <a:rPr b="1" dirty="0" sz="2400" lang="en-US"/>
              <a:t>6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2024-03-20T22:07:22Z</dcterms:created>
  <dcterms:modified xsi:type="dcterms:W3CDTF">2024-09-27T04:59:41Z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874c88ebd9974c55b0f3f3d5ebfc448f</vt:lpwstr>
  </property>
</Properties>
</file>